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60" r:id="rId4"/>
    <p:sldMasterId id="2147483702" r:id="rId5"/>
  </p:sldMasterIdLst>
  <p:notesMasterIdLst>
    <p:notesMasterId r:id="rId30"/>
  </p:notesMasterIdLst>
  <p:sldIdLst>
    <p:sldId id="368" r:id="rId6"/>
    <p:sldId id="380" r:id="rId7"/>
    <p:sldId id="493" r:id="rId8"/>
    <p:sldId id="494" r:id="rId9"/>
    <p:sldId id="513" r:id="rId10"/>
    <p:sldId id="495" r:id="rId11"/>
    <p:sldId id="506" r:id="rId12"/>
    <p:sldId id="515" r:id="rId13"/>
    <p:sldId id="514" r:id="rId14"/>
    <p:sldId id="507" r:id="rId15"/>
    <p:sldId id="496" r:id="rId16"/>
    <p:sldId id="497" r:id="rId17"/>
    <p:sldId id="508" r:id="rId18"/>
    <p:sldId id="509" r:id="rId19"/>
    <p:sldId id="498" r:id="rId20"/>
    <p:sldId id="510" r:id="rId21"/>
    <p:sldId id="511" r:id="rId22"/>
    <p:sldId id="499" r:id="rId23"/>
    <p:sldId id="500" r:id="rId24"/>
    <p:sldId id="501" r:id="rId25"/>
    <p:sldId id="502" r:id="rId26"/>
    <p:sldId id="503" r:id="rId27"/>
    <p:sldId id="504" r:id="rId28"/>
    <p:sldId id="467"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Gravett" initials="NG" lastIdx="1" clrIdx="0">
    <p:extLst>
      <p:ext uri="{19B8F6BF-5375-455C-9EA6-DF929625EA0E}">
        <p15:presenceInfo xmlns:p15="http://schemas.microsoft.com/office/powerpoint/2012/main" userId="S::Natalie.Gravett@arup.com::68290681-7af3-4621-95cf-59624b585150" providerId="AD"/>
      </p:ext>
    </p:extLst>
  </p:cmAuthor>
  <p:cmAuthor id="2" name="Jamie Smith" initials="JS" lastIdx="3" clrIdx="1">
    <p:extLst>
      <p:ext uri="{19B8F6BF-5375-455C-9EA6-DF929625EA0E}">
        <p15:presenceInfo xmlns:p15="http://schemas.microsoft.com/office/powerpoint/2012/main" userId="S::Jamie.Smith@arup.com::e67da0a8-5dae-4da0-ad41-84fdeec6fd9f" providerId="AD"/>
      </p:ext>
    </p:extLst>
  </p:cmAuthor>
  <p:cmAuthor id="3" name="Jodie Allan" initials="JA" lastIdx="23" clrIdx="2">
    <p:extLst>
      <p:ext uri="{19B8F6BF-5375-455C-9EA6-DF929625EA0E}">
        <p15:presenceInfo xmlns:p15="http://schemas.microsoft.com/office/powerpoint/2012/main" userId="S::jodie.allan@arup.com::d6d2808b-afd5-400d-9119-e755159aee71" providerId="AD"/>
      </p:ext>
    </p:extLst>
  </p:cmAuthor>
  <p:cmAuthor id="4" name="Mark Bowman" initials="MB" lastIdx="19" clrIdx="3">
    <p:extLst>
      <p:ext uri="{19B8F6BF-5375-455C-9EA6-DF929625EA0E}">
        <p15:presenceInfo xmlns:p15="http://schemas.microsoft.com/office/powerpoint/2012/main" userId="S::mark.bowman@arup.com::81a0e3dc-9592-4200-b535-656960178e6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714F"/>
    <a:srgbClr val="FF3300"/>
    <a:srgbClr val="C5C0BB"/>
    <a:srgbClr val="FFD44B"/>
    <a:srgbClr val="C0C0C0"/>
    <a:srgbClr val="B7FFFF"/>
    <a:srgbClr val="0000FF"/>
    <a:srgbClr val="45AE49"/>
    <a:srgbClr val="66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67E2DF-EB7F-D54B-5122-237DC71C68BC}" v="2" dt="2021-08-23T16:26:17.494"/>
    <p1510:client id="{914508F1-C713-FF36-C148-C73BFB18F8C9}" v="12" dt="2021-08-23T15:21:54.176"/>
    <p1510:client id="{9B5BFEB0-3928-99A7-F8BC-239FF071C71D}" v="2" dt="2021-08-23T14:11:10.305"/>
    <p1510:client id="{D06174C6-AC7A-427C-BD0B-95F15738287F}" v="2" dt="2021-08-24T10:18:27.6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435" autoAdjust="0"/>
  </p:normalViewPr>
  <p:slideViewPr>
    <p:cSldViewPr snapToGrid="0">
      <p:cViewPr>
        <p:scale>
          <a:sx n="100" d="100"/>
          <a:sy n="100" d="100"/>
        </p:scale>
        <p:origin x="954" y="30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kathie.wallace\AppData\Local\Microsoft\Windows\INetCache\Content.Outlook\C3GE7T2B\Global%20Powerpoint%20template%20-%20User%20Feedback%20TG.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57912878315874"/>
          <c:y val="5.0925925925925923E-2"/>
          <c:w val="0.74063470238789397"/>
          <c:h val="0.84633493729950426"/>
        </c:manualLayout>
      </c:layout>
      <c:barChart>
        <c:barDir val="col"/>
        <c:grouping val="clustered"/>
        <c:varyColors val="0"/>
        <c:ser>
          <c:idx val="0"/>
          <c:order val="0"/>
          <c:spPr>
            <a:solidFill>
              <a:schemeClr val="accent1"/>
            </a:solidFill>
            <a:ln>
              <a:noFill/>
            </a:ln>
            <a:effectLst/>
          </c:spPr>
          <c:invertIfNegative val="0"/>
          <c:cat>
            <c:strRef>
              <c:f>Data!$A$10:$A$14</c:f>
              <c:strCache>
                <c:ptCount val="5"/>
                <c:pt idx="0">
                  <c:v>Americas​</c:v>
                </c:pt>
                <c:pt idx="1">
                  <c:v>Australasia​</c:v>
                </c:pt>
                <c:pt idx="2">
                  <c:v>East Asia​</c:v>
                </c:pt>
                <c:pt idx="3">
                  <c:v>Europe​</c:v>
                </c:pt>
                <c:pt idx="4">
                  <c:v>UKIMEA</c:v>
                </c:pt>
              </c:strCache>
            </c:strRef>
          </c:cat>
          <c:val>
            <c:numRef>
              <c:f>Data!$B$10:$B$14</c:f>
              <c:numCache>
                <c:formatCode>General</c:formatCode>
                <c:ptCount val="5"/>
                <c:pt idx="0">
                  <c:v>4</c:v>
                </c:pt>
                <c:pt idx="1">
                  <c:v>39</c:v>
                </c:pt>
                <c:pt idx="2">
                  <c:v>2</c:v>
                </c:pt>
                <c:pt idx="3">
                  <c:v>1</c:v>
                </c:pt>
                <c:pt idx="4">
                  <c:v>4</c:v>
                </c:pt>
              </c:numCache>
            </c:numRef>
          </c:val>
          <c:extLst>
            <c:ext xmlns:c16="http://schemas.microsoft.com/office/drawing/2014/chart" uri="{C3380CC4-5D6E-409C-BE32-E72D297353CC}">
              <c16:uniqueId val="{00000000-F9CF-42CF-9467-ACE5F2FE1C3D}"/>
            </c:ext>
          </c:extLst>
        </c:ser>
        <c:dLbls>
          <c:showLegendKey val="0"/>
          <c:showVal val="0"/>
          <c:showCatName val="0"/>
          <c:showSerName val="0"/>
          <c:showPercent val="0"/>
          <c:showBubbleSize val="0"/>
        </c:dLbls>
        <c:gapWidth val="219"/>
        <c:overlap val="-27"/>
        <c:axId val="939784528"/>
        <c:axId val="939785840"/>
      </c:barChart>
      <c:catAx>
        <c:axId val="939784528"/>
        <c:scaling>
          <c:orientation val="minMax"/>
        </c:scaling>
        <c:delete val="0"/>
        <c:axPos val="b"/>
        <c:numFmt formatCode="General" sourceLinked="1"/>
        <c:majorTickMark val="none"/>
        <c:minorTickMark val="none"/>
        <c:tickLblPos val="nextTo"/>
        <c:spPr>
          <a:noFill/>
          <a:ln w="317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39785840"/>
        <c:crosses val="autoZero"/>
        <c:auto val="1"/>
        <c:lblAlgn val="ctr"/>
        <c:lblOffset val="100"/>
        <c:noMultiLvlLbl val="0"/>
      </c:catAx>
      <c:valAx>
        <c:axId val="939785840"/>
        <c:scaling>
          <c:orientation val="minMax"/>
        </c:scaling>
        <c:delete val="0"/>
        <c:axPos val="l"/>
        <c:majorGridlines>
          <c:spPr>
            <a:ln w="3175" cap="flat" cmpd="sng" algn="ctr">
              <a:solidFill>
                <a:schemeClr val="tx1"/>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397845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3882279777926167E-2"/>
          <c:y val="5.5250803845803984E-2"/>
          <c:w val="0.74343740621577037"/>
          <c:h val="0.81415638706411375"/>
        </c:manualLayout>
      </c:layout>
      <c:doughnutChart>
        <c:varyColors val="1"/>
        <c:ser>
          <c:idx val="0"/>
          <c:order val="0"/>
          <c:tx>
            <c:strRef>
              <c:f>Sheet1!$B$1</c:f>
              <c:strCache>
                <c:ptCount val="1"/>
                <c:pt idx="0">
                  <c:v>Sales</c:v>
                </c:pt>
              </c:strCache>
            </c:strRef>
          </c:tx>
          <c:dPt>
            <c:idx val="0"/>
            <c:bubble3D val="0"/>
            <c:spPr>
              <a:solidFill>
                <a:srgbClr val="E61E28"/>
              </a:solidFill>
              <a:ln w="19050">
                <a:solidFill>
                  <a:schemeClr val="lt1"/>
                </a:solidFill>
              </a:ln>
              <a:effectLst/>
            </c:spPr>
            <c:extLst>
              <c:ext xmlns:c16="http://schemas.microsoft.com/office/drawing/2014/chart" uri="{C3380CC4-5D6E-409C-BE32-E72D297353CC}">
                <c16:uniqueId val="{00000001-4849-4E8A-A35B-20CE1276EF67}"/>
              </c:ext>
            </c:extLst>
          </c:dPt>
          <c:dPt>
            <c:idx val="1"/>
            <c:bubble3D val="0"/>
            <c:spPr>
              <a:solidFill>
                <a:srgbClr val="88438B"/>
              </a:solidFill>
              <a:ln w="19050">
                <a:solidFill>
                  <a:schemeClr val="lt1"/>
                </a:solidFill>
              </a:ln>
              <a:effectLst/>
            </c:spPr>
            <c:extLst>
              <c:ext xmlns:c16="http://schemas.microsoft.com/office/drawing/2014/chart" uri="{C3380CC4-5D6E-409C-BE32-E72D297353CC}">
                <c16:uniqueId val="{00000003-4849-4E8A-A35B-20CE1276EF67}"/>
              </c:ext>
            </c:extLst>
          </c:dPt>
          <c:dPt>
            <c:idx val="2"/>
            <c:bubble3D val="0"/>
            <c:spPr>
              <a:solidFill>
                <a:srgbClr val="054CA1"/>
              </a:solidFill>
              <a:ln w="19050">
                <a:solidFill>
                  <a:schemeClr val="lt1"/>
                </a:solidFill>
              </a:ln>
              <a:effectLst/>
            </c:spPr>
            <c:extLst>
              <c:ext xmlns:c16="http://schemas.microsoft.com/office/drawing/2014/chart" uri="{C3380CC4-5D6E-409C-BE32-E72D297353CC}">
                <c16:uniqueId val="{00000005-4849-4E8A-A35B-20CE1276EF67}"/>
              </c:ext>
            </c:extLst>
          </c:dPt>
          <c:dPt>
            <c:idx val="3"/>
            <c:bubble3D val="0"/>
            <c:spPr>
              <a:solidFill>
                <a:srgbClr val="4D9EA9"/>
              </a:solidFill>
              <a:ln w="19050">
                <a:solidFill>
                  <a:schemeClr val="lt1"/>
                </a:solidFill>
              </a:ln>
              <a:effectLst/>
            </c:spPr>
            <c:extLst>
              <c:ext xmlns:c16="http://schemas.microsoft.com/office/drawing/2014/chart" uri="{C3380CC4-5D6E-409C-BE32-E72D297353CC}">
                <c16:uniqueId val="{00000007-4849-4E8A-A35B-20CE1276EF67}"/>
              </c:ext>
            </c:extLst>
          </c:dPt>
          <c:dPt>
            <c:idx val="4"/>
            <c:bubble3D val="0"/>
            <c:spPr>
              <a:solidFill>
                <a:srgbClr val="D6488E"/>
              </a:solidFill>
              <a:ln w="19050">
                <a:solidFill>
                  <a:schemeClr val="lt1"/>
                </a:solidFill>
              </a:ln>
              <a:effectLst/>
            </c:spPr>
            <c:extLst>
              <c:ext xmlns:c16="http://schemas.microsoft.com/office/drawing/2014/chart" uri="{C3380CC4-5D6E-409C-BE32-E72D297353CC}">
                <c16:uniqueId val="{00000009-4849-4E8A-A35B-20CE1276EF67}"/>
              </c:ext>
            </c:extLst>
          </c:dPt>
          <c:dPt>
            <c:idx val="5"/>
            <c:bubble3D val="0"/>
            <c:spPr>
              <a:solidFill>
                <a:srgbClr val="428B35"/>
              </a:solidFill>
              <a:ln w="19050">
                <a:solidFill>
                  <a:schemeClr val="lt1"/>
                </a:solidFill>
              </a:ln>
              <a:effectLst/>
            </c:spPr>
            <c:extLst>
              <c:ext xmlns:c16="http://schemas.microsoft.com/office/drawing/2014/chart" uri="{C3380CC4-5D6E-409C-BE32-E72D297353CC}">
                <c16:uniqueId val="{0000000B-4849-4E8A-A35B-20CE1276EF67}"/>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4849-4E8A-A35B-20CE1276EF67}"/>
              </c:ext>
            </c:extLst>
          </c:dPt>
          <c:cat>
            <c:strRef>
              <c:f>Sheet1!$A$2:$A$8</c:f>
              <c:strCache>
                <c:ptCount val="6"/>
                <c:pt idx="0">
                  <c:v>1st Qtr</c:v>
                </c:pt>
                <c:pt idx="1">
                  <c:v>2nd Qtr</c:v>
                </c:pt>
                <c:pt idx="2">
                  <c:v>3rd Qtr</c:v>
                </c:pt>
                <c:pt idx="3">
                  <c:v>4th Qtr</c:v>
                </c:pt>
                <c:pt idx="4">
                  <c:v>5th Qtr</c:v>
                </c:pt>
                <c:pt idx="5">
                  <c:v>6th Qtr</c:v>
                </c:pt>
              </c:strCache>
            </c:strRef>
          </c:cat>
          <c:val>
            <c:numRef>
              <c:f>Sheet1!$B$2:$B$8</c:f>
              <c:numCache>
                <c:formatCode>General</c:formatCode>
                <c:ptCount val="7"/>
                <c:pt idx="0">
                  <c:v>8.1999999999999993</c:v>
                </c:pt>
                <c:pt idx="1">
                  <c:v>3.2</c:v>
                </c:pt>
                <c:pt idx="2">
                  <c:v>1.4</c:v>
                </c:pt>
                <c:pt idx="3">
                  <c:v>1.2</c:v>
                </c:pt>
                <c:pt idx="4">
                  <c:v>4</c:v>
                </c:pt>
                <c:pt idx="5">
                  <c:v>3</c:v>
                </c:pt>
              </c:numCache>
            </c:numRef>
          </c:val>
          <c:extLst>
            <c:ext xmlns:c16="http://schemas.microsoft.com/office/drawing/2014/chart" uri="{C3380CC4-5D6E-409C-BE32-E72D297353CC}">
              <c16:uniqueId val="{0000000E-4849-4E8A-A35B-20CE1276EF67}"/>
            </c:ext>
          </c:extLst>
        </c:ser>
        <c:dLbls>
          <c:showLegendKey val="0"/>
          <c:showVal val="0"/>
          <c:showCatName val="0"/>
          <c:showSerName val="0"/>
          <c:showPercent val="0"/>
          <c:showBubbleSize val="0"/>
          <c:showLeaderLines val="1"/>
        </c:dLbls>
        <c:firstSliceAng val="0"/>
        <c:holeSize val="71"/>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173041951518347E-2"/>
          <c:y val="4.1372302250991241E-2"/>
          <c:w val="0.8089961324217535"/>
          <c:h val="0.67954921900040122"/>
        </c:manualLayout>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355B-44B7-9C6E-149EA8992FB8}"/>
            </c:ext>
          </c:extLst>
        </c:ser>
        <c:ser>
          <c:idx val="1"/>
          <c:order val="1"/>
          <c:tx>
            <c:strRef>
              <c:f>Sheet1!$C$1</c:f>
              <c:strCache>
                <c:ptCount val="1"/>
                <c:pt idx="0">
                  <c:v>Series 2</c:v>
                </c:pt>
              </c:strCache>
            </c:strRef>
          </c:tx>
          <c:spPr>
            <a:ln w="28575" cap="rnd">
              <a:solidFill>
                <a:schemeClr val="accent2"/>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355B-44B7-9C6E-149EA8992FB8}"/>
            </c:ext>
          </c:extLst>
        </c:ser>
        <c:ser>
          <c:idx val="2"/>
          <c:order val="2"/>
          <c:tx>
            <c:strRef>
              <c:f>Sheet1!$D$1</c:f>
              <c:strCache>
                <c:ptCount val="1"/>
                <c:pt idx="0">
                  <c:v>Series 3</c:v>
                </c:pt>
              </c:strCache>
            </c:strRef>
          </c:tx>
          <c:spPr>
            <a:ln w="28575" cap="rnd">
              <a:solidFill>
                <a:schemeClr val="accent3"/>
              </a:solidFill>
              <a:round/>
            </a:ln>
            <a:effectLst/>
          </c:spPr>
          <c:marker>
            <c:symbol val="none"/>
          </c:marker>
          <c:dPt>
            <c:idx val="0"/>
            <c:marker>
              <c:symbol val="none"/>
            </c:marker>
            <c:bubble3D val="0"/>
            <c:extLst>
              <c:ext xmlns:c16="http://schemas.microsoft.com/office/drawing/2014/chart" uri="{C3380CC4-5D6E-409C-BE32-E72D297353CC}">
                <c16:uniqueId val="{00000002-355B-44B7-9C6E-149EA8992FB8}"/>
              </c:ext>
            </c:extLst>
          </c:dPt>
          <c:dPt>
            <c:idx val="1"/>
            <c:marker>
              <c:symbol val="none"/>
            </c:marker>
            <c:bubble3D val="0"/>
            <c:extLst>
              <c:ext xmlns:c16="http://schemas.microsoft.com/office/drawing/2014/chart" uri="{C3380CC4-5D6E-409C-BE32-E72D297353CC}">
                <c16:uniqueId val="{00000003-355B-44B7-9C6E-149EA8992FB8}"/>
              </c:ext>
            </c:extLst>
          </c:dPt>
          <c:dPt>
            <c:idx val="2"/>
            <c:marker>
              <c:symbol val="none"/>
            </c:marker>
            <c:bubble3D val="0"/>
            <c:extLst>
              <c:ext xmlns:c16="http://schemas.microsoft.com/office/drawing/2014/chart" uri="{C3380CC4-5D6E-409C-BE32-E72D297353CC}">
                <c16:uniqueId val="{00000004-355B-44B7-9C6E-149EA8992FB8}"/>
              </c:ext>
            </c:extLst>
          </c:dPt>
          <c:dPt>
            <c:idx val="3"/>
            <c:marker>
              <c:symbol val="none"/>
            </c:marker>
            <c:bubble3D val="0"/>
            <c:extLst>
              <c:ext xmlns:c16="http://schemas.microsoft.com/office/drawing/2014/chart" uri="{C3380CC4-5D6E-409C-BE32-E72D297353CC}">
                <c16:uniqueId val="{00000005-355B-44B7-9C6E-149EA8992FB8}"/>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6-355B-44B7-9C6E-149EA8992FB8}"/>
            </c:ext>
          </c:extLst>
        </c:ser>
        <c:dLbls>
          <c:showLegendKey val="0"/>
          <c:showVal val="0"/>
          <c:showCatName val="0"/>
          <c:showSerName val="0"/>
          <c:showPercent val="0"/>
          <c:showBubbleSize val="0"/>
        </c:dLbls>
        <c:smooth val="0"/>
        <c:axId val="476811736"/>
        <c:axId val="476813696"/>
      </c:lineChart>
      <c:catAx>
        <c:axId val="476811736"/>
        <c:scaling>
          <c:orientation val="minMax"/>
        </c:scaling>
        <c:delete val="0"/>
        <c:axPos val="b"/>
        <c:numFmt formatCode="General" sourceLinked="1"/>
        <c:majorTickMark val="none"/>
        <c:minorTickMark val="none"/>
        <c:tickLblPos val="nextTo"/>
        <c:spPr>
          <a:noFill/>
          <a:ln w="3175" cap="flat" cmpd="sng" algn="ctr">
            <a:solidFill>
              <a:schemeClr val="bg1">
                <a:lumMod val="50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6813696"/>
        <c:crosses val="autoZero"/>
        <c:auto val="1"/>
        <c:lblAlgn val="ctr"/>
        <c:lblOffset val="600"/>
        <c:noMultiLvlLbl val="0"/>
      </c:catAx>
      <c:valAx>
        <c:axId val="476813696"/>
        <c:scaling>
          <c:orientation val="minMax"/>
        </c:scaling>
        <c:delete val="0"/>
        <c:axPos val="l"/>
        <c:majorGridlines>
          <c:spPr>
            <a:ln w="3175" cap="flat" cmpd="sng" algn="ctr">
              <a:solidFill>
                <a:schemeClr val="bg1">
                  <a:lumMod val="50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68117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451E9E-BB7A-477A-A51F-5D811058C360}" type="doc">
      <dgm:prSet loTypeId="urn:microsoft.com/office/officeart/2005/8/layout/radial5" loCatId="relationship" qsTypeId="urn:microsoft.com/office/officeart/2005/8/quickstyle/simple1" qsCatId="simple" csTypeId="urn:microsoft.com/office/officeart/2005/8/colors/colorful1" csCatId="colorful" phldr="1"/>
      <dgm:spPr/>
      <dgm:t>
        <a:bodyPr/>
        <a:lstStyle/>
        <a:p>
          <a:endParaRPr lang="en-GB"/>
        </a:p>
      </dgm:t>
    </dgm:pt>
    <dgm:pt modelId="{72219A94-9E0E-4109-81AD-38762E271190}">
      <dgm:prSet phldrT="[Text]"/>
      <dgm:spPr/>
      <dgm:t>
        <a:bodyPr/>
        <a:lstStyle/>
        <a:p>
          <a:r>
            <a:rPr lang="en-GB" dirty="0"/>
            <a:t>Active Travel</a:t>
          </a:r>
        </a:p>
      </dgm:t>
    </dgm:pt>
    <dgm:pt modelId="{C9BA2C9D-DF49-4015-9004-AA9AF8AFB0DA}" type="parTrans" cxnId="{E1B92721-61D6-4F57-9F1C-2432E2C21FD1}">
      <dgm:prSet/>
      <dgm:spPr/>
      <dgm:t>
        <a:bodyPr/>
        <a:lstStyle/>
        <a:p>
          <a:endParaRPr lang="en-GB"/>
        </a:p>
      </dgm:t>
    </dgm:pt>
    <dgm:pt modelId="{60935167-BF0D-4BF1-B2EF-87CDEFD4BA31}" type="sibTrans" cxnId="{E1B92721-61D6-4F57-9F1C-2432E2C21FD1}">
      <dgm:prSet/>
      <dgm:spPr/>
      <dgm:t>
        <a:bodyPr/>
        <a:lstStyle/>
        <a:p>
          <a:endParaRPr lang="en-GB"/>
        </a:p>
      </dgm:t>
    </dgm:pt>
    <dgm:pt modelId="{20CE6EFE-7619-4995-8A96-B732EB3C436E}">
      <dgm:prSet phldrT="[Text]"/>
      <dgm:spPr/>
      <dgm:t>
        <a:bodyPr/>
        <a:lstStyle/>
        <a:p>
          <a:r>
            <a:rPr lang="en-GB" dirty="0"/>
            <a:t>Existing Town Cycle Parking Audits</a:t>
          </a:r>
        </a:p>
      </dgm:t>
    </dgm:pt>
    <dgm:pt modelId="{F1CD4362-E3B4-43F1-9BC5-DBA404AA73EA}" type="parTrans" cxnId="{2B8EF018-D702-47FD-9180-53F97181ACEE}">
      <dgm:prSet/>
      <dgm:spPr/>
      <dgm:t>
        <a:bodyPr/>
        <a:lstStyle/>
        <a:p>
          <a:endParaRPr lang="en-GB"/>
        </a:p>
      </dgm:t>
    </dgm:pt>
    <dgm:pt modelId="{0F84A70D-C117-4A57-9ED3-D97DBFF4C094}" type="sibTrans" cxnId="{2B8EF018-D702-47FD-9180-53F97181ACEE}">
      <dgm:prSet/>
      <dgm:spPr/>
      <dgm:t>
        <a:bodyPr/>
        <a:lstStyle/>
        <a:p>
          <a:endParaRPr lang="en-GB"/>
        </a:p>
      </dgm:t>
    </dgm:pt>
    <dgm:pt modelId="{1B2D21EC-E09D-401C-A1DB-CDCAB2E2080B}">
      <dgm:prSet phldrT="[Text]"/>
      <dgm:spPr/>
      <dgm:t>
        <a:bodyPr/>
        <a:lstStyle/>
        <a:p>
          <a:r>
            <a:rPr lang="en-GB" dirty="0"/>
            <a:t>Review of current Active Travel Policies and Cycle Guidance</a:t>
          </a:r>
        </a:p>
      </dgm:t>
    </dgm:pt>
    <dgm:pt modelId="{CACC286B-9F15-4308-B70A-0BFAA2FF6123}" type="parTrans" cxnId="{A7622137-E99D-4084-92A5-A19B8EC38CB3}">
      <dgm:prSet/>
      <dgm:spPr/>
      <dgm:t>
        <a:bodyPr/>
        <a:lstStyle/>
        <a:p>
          <a:endParaRPr lang="en-GB"/>
        </a:p>
      </dgm:t>
    </dgm:pt>
    <dgm:pt modelId="{39BD3DA4-496E-4E44-B6D6-3BEEAC3218F4}" type="sibTrans" cxnId="{A7622137-E99D-4084-92A5-A19B8EC38CB3}">
      <dgm:prSet/>
      <dgm:spPr/>
      <dgm:t>
        <a:bodyPr/>
        <a:lstStyle/>
        <a:p>
          <a:endParaRPr lang="en-GB"/>
        </a:p>
      </dgm:t>
    </dgm:pt>
    <dgm:pt modelId="{115D75ED-D696-41CA-949C-9A2A5AE7D3FF}">
      <dgm:prSet phldrT="[Text]"/>
      <dgm:spPr/>
      <dgm:t>
        <a:bodyPr/>
        <a:lstStyle/>
        <a:p>
          <a:r>
            <a:rPr lang="en-GB" dirty="0"/>
            <a:t>Connections to the Carn and Seagoe Industrial Estates</a:t>
          </a:r>
        </a:p>
      </dgm:t>
    </dgm:pt>
    <dgm:pt modelId="{A1C8409F-65FF-42AA-ADD6-96DA2EC8D076}" type="parTrans" cxnId="{C0525DBE-0871-4FCB-87D3-84AF08CAE420}">
      <dgm:prSet/>
      <dgm:spPr/>
      <dgm:t>
        <a:bodyPr/>
        <a:lstStyle/>
        <a:p>
          <a:endParaRPr lang="en-GB"/>
        </a:p>
      </dgm:t>
    </dgm:pt>
    <dgm:pt modelId="{8A7289D5-89D5-41F4-843C-5313D3166F13}" type="sibTrans" cxnId="{C0525DBE-0871-4FCB-87D3-84AF08CAE420}">
      <dgm:prSet/>
      <dgm:spPr/>
      <dgm:t>
        <a:bodyPr/>
        <a:lstStyle/>
        <a:p>
          <a:endParaRPr lang="en-GB"/>
        </a:p>
      </dgm:t>
    </dgm:pt>
    <dgm:pt modelId="{0570BBCE-1EAC-47D5-A67F-FE5877DAE7AB}">
      <dgm:prSet phldrT="[Text]"/>
      <dgm:spPr/>
      <dgm:t>
        <a:bodyPr/>
        <a:lstStyle/>
        <a:p>
          <a:r>
            <a:rPr lang="en-GB" dirty="0"/>
            <a:t>Black Paths Walkover and Route Review</a:t>
          </a:r>
        </a:p>
      </dgm:t>
    </dgm:pt>
    <dgm:pt modelId="{60268B68-4449-4744-BB21-909C9694B866}" type="parTrans" cxnId="{760FDEB8-F4DB-4F81-AD71-77DCFE1508E4}">
      <dgm:prSet/>
      <dgm:spPr/>
      <dgm:t>
        <a:bodyPr/>
        <a:lstStyle/>
        <a:p>
          <a:endParaRPr lang="en-GB"/>
        </a:p>
      </dgm:t>
    </dgm:pt>
    <dgm:pt modelId="{C2262269-A969-40F5-B0F4-86AB2A0D5964}" type="sibTrans" cxnId="{760FDEB8-F4DB-4F81-AD71-77DCFE1508E4}">
      <dgm:prSet/>
      <dgm:spPr/>
      <dgm:t>
        <a:bodyPr/>
        <a:lstStyle/>
        <a:p>
          <a:endParaRPr lang="en-GB"/>
        </a:p>
      </dgm:t>
    </dgm:pt>
    <dgm:pt modelId="{E1316AB3-6027-495A-B901-A4B58A7CF792}" type="pres">
      <dgm:prSet presAssocID="{CE451E9E-BB7A-477A-A51F-5D811058C360}" presName="Name0" presStyleCnt="0">
        <dgm:presLayoutVars>
          <dgm:chMax val="1"/>
          <dgm:dir/>
          <dgm:animLvl val="ctr"/>
          <dgm:resizeHandles val="exact"/>
        </dgm:presLayoutVars>
      </dgm:prSet>
      <dgm:spPr/>
    </dgm:pt>
    <dgm:pt modelId="{7EC19416-E660-4372-8162-6E784E5FAD26}" type="pres">
      <dgm:prSet presAssocID="{72219A94-9E0E-4109-81AD-38762E271190}" presName="centerShape" presStyleLbl="node0" presStyleIdx="0" presStyleCnt="1"/>
      <dgm:spPr/>
    </dgm:pt>
    <dgm:pt modelId="{0E052918-7D4E-47F7-87A0-699FC671DC92}" type="pres">
      <dgm:prSet presAssocID="{F1CD4362-E3B4-43F1-9BC5-DBA404AA73EA}" presName="parTrans" presStyleLbl="sibTrans2D1" presStyleIdx="0" presStyleCnt="4"/>
      <dgm:spPr/>
    </dgm:pt>
    <dgm:pt modelId="{BF6C3AE5-FEC6-4FA1-87A5-E2A7555A55BA}" type="pres">
      <dgm:prSet presAssocID="{F1CD4362-E3B4-43F1-9BC5-DBA404AA73EA}" presName="connectorText" presStyleLbl="sibTrans2D1" presStyleIdx="0" presStyleCnt="4"/>
      <dgm:spPr/>
    </dgm:pt>
    <dgm:pt modelId="{41693EB4-1BB6-4CA6-8A22-91CB6210A5AF}" type="pres">
      <dgm:prSet presAssocID="{20CE6EFE-7619-4995-8A96-B732EB3C436E}" presName="node" presStyleLbl="node1" presStyleIdx="0" presStyleCnt="4">
        <dgm:presLayoutVars>
          <dgm:bulletEnabled val="1"/>
        </dgm:presLayoutVars>
      </dgm:prSet>
      <dgm:spPr/>
    </dgm:pt>
    <dgm:pt modelId="{9AE44BE1-4332-4239-83CA-58F227368C65}" type="pres">
      <dgm:prSet presAssocID="{CACC286B-9F15-4308-B70A-0BFAA2FF6123}" presName="parTrans" presStyleLbl="sibTrans2D1" presStyleIdx="1" presStyleCnt="4"/>
      <dgm:spPr/>
    </dgm:pt>
    <dgm:pt modelId="{0C0E20B9-6A52-48DC-A0DF-9FDAFEE2BF0C}" type="pres">
      <dgm:prSet presAssocID="{CACC286B-9F15-4308-B70A-0BFAA2FF6123}" presName="connectorText" presStyleLbl="sibTrans2D1" presStyleIdx="1" presStyleCnt="4"/>
      <dgm:spPr/>
    </dgm:pt>
    <dgm:pt modelId="{C072C7E9-10AB-4E95-9434-69CEBAFEA78D}" type="pres">
      <dgm:prSet presAssocID="{1B2D21EC-E09D-401C-A1DB-CDCAB2E2080B}" presName="node" presStyleLbl="node1" presStyleIdx="1" presStyleCnt="4">
        <dgm:presLayoutVars>
          <dgm:bulletEnabled val="1"/>
        </dgm:presLayoutVars>
      </dgm:prSet>
      <dgm:spPr/>
    </dgm:pt>
    <dgm:pt modelId="{E0F9AF3C-0DCC-4406-AD5A-41ADCB381E4D}" type="pres">
      <dgm:prSet presAssocID="{A1C8409F-65FF-42AA-ADD6-96DA2EC8D076}" presName="parTrans" presStyleLbl="sibTrans2D1" presStyleIdx="2" presStyleCnt="4"/>
      <dgm:spPr/>
    </dgm:pt>
    <dgm:pt modelId="{997A2D53-3420-47E2-87D9-BF07982BA094}" type="pres">
      <dgm:prSet presAssocID="{A1C8409F-65FF-42AA-ADD6-96DA2EC8D076}" presName="connectorText" presStyleLbl="sibTrans2D1" presStyleIdx="2" presStyleCnt="4"/>
      <dgm:spPr/>
    </dgm:pt>
    <dgm:pt modelId="{323CBB9A-627D-4F39-9434-6FF6D752782F}" type="pres">
      <dgm:prSet presAssocID="{115D75ED-D696-41CA-949C-9A2A5AE7D3FF}" presName="node" presStyleLbl="node1" presStyleIdx="2" presStyleCnt="4">
        <dgm:presLayoutVars>
          <dgm:bulletEnabled val="1"/>
        </dgm:presLayoutVars>
      </dgm:prSet>
      <dgm:spPr/>
    </dgm:pt>
    <dgm:pt modelId="{477E7381-1963-454C-86D7-E202A4F58C0A}" type="pres">
      <dgm:prSet presAssocID="{60268B68-4449-4744-BB21-909C9694B866}" presName="parTrans" presStyleLbl="sibTrans2D1" presStyleIdx="3" presStyleCnt="4"/>
      <dgm:spPr/>
    </dgm:pt>
    <dgm:pt modelId="{19F7B7C7-A59A-4A69-B0F2-386D9A6A77AC}" type="pres">
      <dgm:prSet presAssocID="{60268B68-4449-4744-BB21-909C9694B866}" presName="connectorText" presStyleLbl="sibTrans2D1" presStyleIdx="3" presStyleCnt="4"/>
      <dgm:spPr/>
    </dgm:pt>
    <dgm:pt modelId="{91FB6ED9-F99D-47FC-8721-22A9E11885F0}" type="pres">
      <dgm:prSet presAssocID="{0570BBCE-1EAC-47D5-A67F-FE5877DAE7AB}" presName="node" presStyleLbl="node1" presStyleIdx="3" presStyleCnt="4">
        <dgm:presLayoutVars>
          <dgm:bulletEnabled val="1"/>
        </dgm:presLayoutVars>
      </dgm:prSet>
      <dgm:spPr/>
    </dgm:pt>
  </dgm:ptLst>
  <dgm:cxnLst>
    <dgm:cxn modelId="{FC6FA302-5460-437A-B0D2-A8E864451ABB}" type="presOf" srcId="{72219A94-9E0E-4109-81AD-38762E271190}" destId="{7EC19416-E660-4372-8162-6E784E5FAD26}" srcOrd="0" destOrd="0" presId="urn:microsoft.com/office/officeart/2005/8/layout/radial5"/>
    <dgm:cxn modelId="{03EB600C-A96E-46AC-A719-C9F89B15A23C}" type="presOf" srcId="{1B2D21EC-E09D-401C-A1DB-CDCAB2E2080B}" destId="{C072C7E9-10AB-4E95-9434-69CEBAFEA78D}" srcOrd="0" destOrd="0" presId="urn:microsoft.com/office/officeart/2005/8/layout/radial5"/>
    <dgm:cxn modelId="{A3B9070E-8292-431F-AD03-AEF33E4334C7}" type="presOf" srcId="{A1C8409F-65FF-42AA-ADD6-96DA2EC8D076}" destId="{E0F9AF3C-0DCC-4406-AD5A-41ADCB381E4D}" srcOrd="0" destOrd="0" presId="urn:microsoft.com/office/officeart/2005/8/layout/radial5"/>
    <dgm:cxn modelId="{2B8EF018-D702-47FD-9180-53F97181ACEE}" srcId="{72219A94-9E0E-4109-81AD-38762E271190}" destId="{20CE6EFE-7619-4995-8A96-B732EB3C436E}" srcOrd="0" destOrd="0" parTransId="{F1CD4362-E3B4-43F1-9BC5-DBA404AA73EA}" sibTransId="{0F84A70D-C117-4A57-9ED3-D97DBFF4C094}"/>
    <dgm:cxn modelId="{E1B92721-61D6-4F57-9F1C-2432E2C21FD1}" srcId="{CE451E9E-BB7A-477A-A51F-5D811058C360}" destId="{72219A94-9E0E-4109-81AD-38762E271190}" srcOrd="0" destOrd="0" parTransId="{C9BA2C9D-DF49-4015-9004-AA9AF8AFB0DA}" sibTransId="{60935167-BF0D-4BF1-B2EF-87CDEFD4BA31}"/>
    <dgm:cxn modelId="{BA5E3A27-6BB3-4867-9799-756DD4C74B77}" type="presOf" srcId="{CE451E9E-BB7A-477A-A51F-5D811058C360}" destId="{E1316AB3-6027-495A-B901-A4B58A7CF792}" srcOrd="0" destOrd="0" presId="urn:microsoft.com/office/officeart/2005/8/layout/radial5"/>
    <dgm:cxn modelId="{B2D57827-31E4-4140-9270-1111CFF8E9CB}" type="presOf" srcId="{0570BBCE-1EAC-47D5-A67F-FE5877DAE7AB}" destId="{91FB6ED9-F99D-47FC-8721-22A9E11885F0}" srcOrd="0" destOrd="0" presId="urn:microsoft.com/office/officeart/2005/8/layout/radial5"/>
    <dgm:cxn modelId="{C267EB32-931E-4AEE-9AEF-DF82B109BEC6}" type="presOf" srcId="{A1C8409F-65FF-42AA-ADD6-96DA2EC8D076}" destId="{997A2D53-3420-47E2-87D9-BF07982BA094}" srcOrd="1" destOrd="0" presId="urn:microsoft.com/office/officeart/2005/8/layout/radial5"/>
    <dgm:cxn modelId="{A7622137-E99D-4084-92A5-A19B8EC38CB3}" srcId="{72219A94-9E0E-4109-81AD-38762E271190}" destId="{1B2D21EC-E09D-401C-A1DB-CDCAB2E2080B}" srcOrd="1" destOrd="0" parTransId="{CACC286B-9F15-4308-B70A-0BFAA2FF6123}" sibTransId="{39BD3DA4-496E-4E44-B6D6-3BEEAC3218F4}"/>
    <dgm:cxn modelId="{8D9E8763-5CB2-40FF-BACD-00882AD24F6A}" type="presOf" srcId="{F1CD4362-E3B4-43F1-9BC5-DBA404AA73EA}" destId="{0E052918-7D4E-47F7-87A0-699FC671DC92}" srcOrd="0" destOrd="0" presId="urn:microsoft.com/office/officeart/2005/8/layout/radial5"/>
    <dgm:cxn modelId="{A077D24C-4A5A-450E-B080-EA5324237C47}" type="presOf" srcId="{CACC286B-9F15-4308-B70A-0BFAA2FF6123}" destId="{9AE44BE1-4332-4239-83CA-58F227368C65}" srcOrd="0" destOrd="0" presId="urn:microsoft.com/office/officeart/2005/8/layout/radial5"/>
    <dgm:cxn modelId="{C701784D-0CCD-4616-A4E1-487FB3669E4F}" type="presOf" srcId="{CACC286B-9F15-4308-B70A-0BFAA2FF6123}" destId="{0C0E20B9-6A52-48DC-A0DF-9FDAFEE2BF0C}" srcOrd="1" destOrd="0" presId="urn:microsoft.com/office/officeart/2005/8/layout/radial5"/>
    <dgm:cxn modelId="{EC000054-A1E4-4A45-A8BC-3866DC511531}" type="presOf" srcId="{F1CD4362-E3B4-43F1-9BC5-DBA404AA73EA}" destId="{BF6C3AE5-FEC6-4FA1-87A5-E2A7555A55BA}" srcOrd="1" destOrd="0" presId="urn:microsoft.com/office/officeart/2005/8/layout/radial5"/>
    <dgm:cxn modelId="{94739693-8792-4915-9F40-34333592D410}" type="presOf" srcId="{20CE6EFE-7619-4995-8A96-B732EB3C436E}" destId="{41693EB4-1BB6-4CA6-8A22-91CB6210A5AF}" srcOrd="0" destOrd="0" presId="urn:microsoft.com/office/officeart/2005/8/layout/radial5"/>
    <dgm:cxn modelId="{2E20139F-F911-4D4D-B972-7A7FC071AFF3}" type="presOf" srcId="{60268B68-4449-4744-BB21-909C9694B866}" destId="{477E7381-1963-454C-86D7-E202A4F58C0A}" srcOrd="0" destOrd="0" presId="urn:microsoft.com/office/officeart/2005/8/layout/radial5"/>
    <dgm:cxn modelId="{BD32F3AE-AEFC-4BF3-BB7D-4C24F7EAB82B}" type="presOf" srcId="{60268B68-4449-4744-BB21-909C9694B866}" destId="{19F7B7C7-A59A-4A69-B0F2-386D9A6A77AC}" srcOrd="1" destOrd="0" presId="urn:microsoft.com/office/officeart/2005/8/layout/radial5"/>
    <dgm:cxn modelId="{760FDEB8-F4DB-4F81-AD71-77DCFE1508E4}" srcId="{72219A94-9E0E-4109-81AD-38762E271190}" destId="{0570BBCE-1EAC-47D5-A67F-FE5877DAE7AB}" srcOrd="3" destOrd="0" parTransId="{60268B68-4449-4744-BB21-909C9694B866}" sibTransId="{C2262269-A969-40F5-B0F4-86AB2A0D5964}"/>
    <dgm:cxn modelId="{C0525DBE-0871-4FCB-87D3-84AF08CAE420}" srcId="{72219A94-9E0E-4109-81AD-38762E271190}" destId="{115D75ED-D696-41CA-949C-9A2A5AE7D3FF}" srcOrd="2" destOrd="0" parTransId="{A1C8409F-65FF-42AA-ADD6-96DA2EC8D076}" sibTransId="{8A7289D5-89D5-41F4-843C-5313D3166F13}"/>
    <dgm:cxn modelId="{F5E31FC5-34E2-4CD5-B2F5-3B7024ECB2FB}" type="presOf" srcId="{115D75ED-D696-41CA-949C-9A2A5AE7D3FF}" destId="{323CBB9A-627D-4F39-9434-6FF6D752782F}" srcOrd="0" destOrd="0" presId="urn:microsoft.com/office/officeart/2005/8/layout/radial5"/>
    <dgm:cxn modelId="{47D9E495-BFF6-482C-870B-AD4BB7AB9540}" type="presParOf" srcId="{E1316AB3-6027-495A-B901-A4B58A7CF792}" destId="{7EC19416-E660-4372-8162-6E784E5FAD26}" srcOrd="0" destOrd="0" presId="urn:microsoft.com/office/officeart/2005/8/layout/radial5"/>
    <dgm:cxn modelId="{AA34DF8D-4453-4A96-9326-232D3E7159E3}" type="presParOf" srcId="{E1316AB3-6027-495A-B901-A4B58A7CF792}" destId="{0E052918-7D4E-47F7-87A0-699FC671DC92}" srcOrd="1" destOrd="0" presId="urn:microsoft.com/office/officeart/2005/8/layout/radial5"/>
    <dgm:cxn modelId="{8DFF95A8-D50A-494D-A782-A99F3A259BC7}" type="presParOf" srcId="{0E052918-7D4E-47F7-87A0-699FC671DC92}" destId="{BF6C3AE5-FEC6-4FA1-87A5-E2A7555A55BA}" srcOrd="0" destOrd="0" presId="urn:microsoft.com/office/officeart/2005/8/layout/radial5"/>
    <dgm:cxn modelId="{C4758296-37AC-4693-8127-49CFE250AA20}" type="presParOf" srcId="{E1316AB3-6027-495A-B901-A4B58A7CF792}" destId="{41693EB4-1BB6-4CA6-8A22-91CB6210A5AF}" srcOrd="2" destOrd="0" presId="urn:microsoft.com/office/officeart/2005/8/layout/radial5"/>
    <dgm:cxn modelId="{B2C71475-F2FE-48D3-BEC8-D1CBD23D8A88}" type="presParOf" srcId="{E1316AB3-6027-495A-B901-A4B58A7CF792}" destId="{9AE44BE1-4332-4239-83CA-58F227368C65}" srcOrd="3" destOrd="0" presId="urn:microsoft.com/office/officeart/2005/8/layout/radial5"/>
    <dgm:cxn modelId="{EBF338EE-CAA8-486E-B90E-0F0543495B28}" type="presParOf" srcId="{9AE44BE1-4332-4239-83CA-58F227368C65}" destId="{0C0E20B9-6A52-48DC-A0DF-9FDAFEE2BF0C}" srcOrd="0" destOrd="0" presId="urn:microsoft.com/office/officeart/2005/8/layout/radial5"/>
    <dgm:cxn modelId="{0C4E6B10-3D43-43D8-BA0C-837FFF51D73F}" type="presParOf" srcId="{E1316AB3-6027-495A-B901-A4B58A7CF792}" destId="{C072C7E9-10AB-4E95-9434-69CEBAFEA78D}" srcOrd="4" destOrd="0" presId="urn:microsoft.com/office/officeart/2005/8/layout/radial5"/>
    <dgm:cxn modelId="{E32E12A1-BC90-491C-8559-ADC6F0BE327E}" type="presParOf" srcId="{E1316AB3-6027-495A-B901-A4B58A7CF792}" destId="{E0F9AF3C-0DCC-4406-AD5A-41ADCB381E4D}" srcOrd="5" destOrd="0" presId="urn:microsoft.com/office/officeart/2005/8/layout/radial5"/>
    <dgm:cxn modelId="{6DBEA2F9-5C05-403D-B412-D8E3AF4AF2C5}" type="presParOf" srcId="{E0F9AF3C-0DCC-4406-AD5A-41ADCB381E4D}" destId="{997A2D53-3420-47E2-87D9-BF07982BA094}" srcOrd="0" destOrd="0" presId="urn:microsoft.com/office/officeart/2005/8/layout/radial5"/>
    <dgm:cxn modelId="{1E6A464F-6A3C-45BB-9BC7-01C55A663765}" type="presParOf" srcId="{E1316AB3-6027-495A-B901-A4B58A7CF792}" destId="{323CBB9A-627D-4F39-9434-6FF6D752782F}" srcOrd="6" destOrd="0" presId="urn:microsoft.com/office/officeart/2005/8/layout/radial5"/>
    <dgm:cxn modelId="{150C1E67-E755-4875-8A8D-1D8E2784484E}" type="presParOf" srcId="{E1316AB3-6027-495A-B901-A4B58A7CF792}" destId="{477E7381-1963-454C-86D7-E202A4F58C0A}" srcOrd="7" destOrd="0" presId="urn:microsoft.com/office/officeart/2005/8/layout/radial5"/>
    <dgm:cxn modelId="{5F48D8E3-4FDF-46E3-91D0-0E91E6B3B34E}" type="presParOf" srcId="{477E7381-1963-454C-86D7-E202A4F58C0A}" destId="{19F7B7C7-A59A-4A69-B0F2-386D9A6A77AC}" srcOrd="0" destOrd="0" presId="urn:microsoft.com/office/officeart/2005/8/layout/radial5"/>
    <dgm:cxn modelId="{CAEE662F-A3C0-4A74-9A36-31C148DE4860}" type="presParOf" srcId="{E1316AB3-6027-495A-B901-A4B58A7CF792}" destId="{91FB6ED9-F99D-47FC-8721-22A9E11885F0}"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C19416-E660-4372-8162-6E784E5FAD26}">
      <dsp:nvSpPr>
        <dsp:cNvPr id="0" name=""/>
        <dsp:cNvSpPr/>
      </dsp:nvSpPr>
      <dsp:spPr>
        <a:xfrm>
          <a:off x="3237153" y="1914115"/>
          <a:ext cx="1364523" cy="136452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GB" sz="2600" kern="1200" dirty="0"/>
            <a:t>Active Travel</a:t>
          </a:r>
        </a:p>
      </dsp:txBody>
      <dsp:txXfrm>
        <a:off x="3436983" y="2113945"/>
        <a:ext cx="964863" cy="964863"/>
      </dsp:txXfrm>
    </dsp:sp>
    <dsp:sp modelId="{0E052918-7D4E-47F7-87A0-699FC671DC92}">
      <dsp:nvSpPr>
        <dsp:cNvPr id="0" name=""/>
        <dsp:cNvSpPr/>
      </dsp:nvSpPr>
      <dsp:spPr>
        <a:xfrm rot="16200000">
          <a:off x="3774860" y="1417583"/>
          <a:ext cx="289110" cy="46393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3818227" y="1553737"/>
        <a:ext cx="202377" cy="278363"/>
      </dsp:txXfrm>
    </dsp:sp>
    <dsp:sp modelId="{41693EB4-1BB6-4CA6-8A22-91CB6210A5AF}">
      <dsp:nvSpPr>
        <dsp:cNvPr id="0" name=""/>
        <dsp:cNvSpPr/>
      </dsp:nvSpPr>
      <dsp:spPr>
        <a:xfrm>
          <a:off x="3237153" y="4101"/>
          <a:ext cx="1364523" cy="136452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Existing Town Cycle Parking Audits</a:t>
          </a:r>
        </a:p>
      </dsp:txBody>
      <dsp:txXfrm>
        <a:off x="3436983" y="203931"/>
        <a:ext cx="964863" cy="964863"/>
      </dsp:txXfrm>
    </dsp:sp>
    <dsp:sp modelId="{9AE44BE1-4332-4239-83CA-58F227368C65}">
      <dsp:nvSpPr>
        <dsp:cNvPr id="0" name=""/>
        <dsp:cNvSpPr/>
      </dsp:nvSpPr>
      <dsp:spPr>
        <a:xfrm>
          <a:off x="4721685" y="2364408"/>
          <a:ext cx="289110" cy="463937"/>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4721685" y="2457195"/>
        <a:ext cx="202377" cy="278363"/>
      </dsp:txXfrm>
    </dsp:sp>
    <dsp:sp modelId="{C072C7E9-10AB-4E95-9434-69CEBAFEA78D}">
      <dsp:nvSpPr>
        <dsp:cNvPr id="0" name=""/>
        <dsp:cNvSpPr/>
      </dsp:nvSpPr>
      <dsp:spPr>
        <a:xfrm>
          <a:off x="5147168" y="1914115"/>
          <a:ext cx="1364523" cy="136452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Review of current Active Travel Policies and Cycle Guidance</a:t>
          </a:r>
        </a:p>
      </dsp:txBody>
      <dsp:txXfrm>
        <a:off x="5346998" y="2113945"/>
        <a:ext cx="964863" cy="964863"/>
      </dsp:txXfrm>
    </dsp:sp>
    <dsp:sp modelId="{E0F9AF3C-0DCC-4406-AD5A-41ADCB381E4D}">
      <dsp:nvSpPr>
        <dsp:cNvPr id="0" name=""/>
        <dsp:cNvSpPr/>
      </dsp:nvSpPr>
      <dsp:spPr>
        <a:xfrm rot="5400000">
          <a:off x="3774860" y="3311233"/>
          <a:ext cx="289110" cy="463937"/>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3818227" y="3360654"/>
        <a:ext cx="202377" cy="278363"/>
      </dsp:txXfrm>
    </dsp:sp>
    <dsp:sp modelId="{323CBB9A-627D-4F39-9434-6FF6D752782F}">
      <dsp:nvSpPr>
        <dsp:cNvPr id="0" name=""/>
        <dsp:cNvSpPr/>
      </dsp:nvSpPr>
      <dsp:spPr>
        <a:xfrm>
          <a:off x="3237153" y="3824130"/>
          <a:ext cx="1364523" cy="1364523"/>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Connections to the Carn and Seagoe Industrial Estates</a:t>
          </a:r>
        </a:p>
      </dsp:txBody>
      <dsp:txXfrm>
        <a:off x="3436983" y="4023960"/>
        <a:ext cx="964863" cy="964863"/>
      </dsp:txXfrm>
    </dsp:sp>
    <dsp:sp modelId="{477E7381-1963-454C-86D7-E202A4F58C0A}">
      <dsp:nvSpPr>
        <dsp:cNvPr id="0" name=""/>
        <dsp:cNvSpPr/>
      </dsp:nvSpPr>
      <dsp:spPr>
        <a:xfrm rot="10800000">
          <a:off x="2828035" y="2364408"/>
          <a:ext cx="289110" cy="463937"/>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rot="10800000">
        <a:off x="2914768" y="2457195"/>
        <a:ext cx="202377" cy="278363"/>
      </dsp:txXfrm>
    </dsp:sp>
    <dsp:sp modelId="{91FB6ED9-F99D-47FC-8721-22A9E11885F0}">
      <dsp:nvSpPr>
        <dsp:cNvPr id="0" name=""/>
        <dsp:cNvSpPr/>
      </dsp:nvSpPr>
      <dsp:spPr>
        <a:xfrm>
          <a:off x="1327139" y="1914115"/>
          <a:ext cx="1364523" cy="1364523"/>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Black Paths Walkover and Route Review</a:t>
          </a:r>
        </a:p>
      </dsp:txBody>
      <dsp:txXfrm>
        <a:off x="1526969" y="2113945"/>
        <a:ext cx="964863" cy="964863"/>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7FCDB1-37A6-4C46-9BB9-8EA26926EB4E}" type="datetimeFigureOut">
              <a:rPr lang="en-GB" smtClean="0"/>
              <a:t>08/11/2021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ED4CE0-06E9-4BF4-92C5-9B28C3F73AC4}" type="slidenum">
              <a:rPr lang="en-GB" smtClean="0"/>
              <a:t>‹#›</a:t>
            </a:fld>
            <a:endParaRPr lang="en-GB"/>
          </a:p>
        </p:txBody>
      </p:sp>
    </p:spTree>
    <p:extLst>
      <p:ext uri="{BB962C8B-B14F-4D97-AF65-F5344CB8AC3E}">
        <p14:creationId xmlns:p14="http://schemas.microsoft.com/office/powerpoint/2010/main" val="1617105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ED4CE0-06E9-4BF4-92C5-9B28C3F73AC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32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6ED4CE0-06E9-4BF4-92C5-9B28C3F73AC4}" type="slidenum">
              <a:rPr lang="en-GB" smtClean="0"/>
              <a:t>10</a:t>
            </a:fld>
            <a:endParaRPr lang="en-GB"/>
          </a:p>
        </p:txBody>
      </p:sp>
    </p:spTree>
    <p:extLst>
      <p:ext uri="{BB962C8B-B14F-4D97-AF65-F5344CB8AC3E}">
        <p14:creationId xmlns:p14="http://schemas.microsoft.com/office/powerpoint/2010/main" val="1823541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6ED4CE0-06E9-4BF4-92C5-9B28C3F73AC4}" type="slidenum">
              <a:rPr lang="en-GB" smtClean="0"/>
              <a:t>19</a:t>
            </a:fld>
            <a:endParaRPr lang="en-GB"/>
          </a:p>
        </p:txBody>
      </p:sp>
    </p:spTree>
    <p:extLst>
      <p:ext uri="{BB962C8B-B14F-4D97-AF65-F5344CB8AC3E}">
        <p14:creationId xmlns:p14="http://schemas.microsoft.com/office/powerpoint/2010/main" val="1496559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6ED4CE0-06E9-4BF4-92C5-9B28C3F73AC4}" type="slidenum">
              <a:rPr lang="en-GB" smtClean="0"/>
              <a:t>20</a:t>
            </a:fld>
            <a:endParaRPr lang="en-GB"/>
          </a:p>
        </p:txBody>
      </p:sp>
    </p:spTree>
    <p:extLst>
      <p:ext uri="{BB962C8B-B14F-4D97-AF65-F5344CB8AC3E}">
        <p14:creationId xmlns:p14="http://schemas.microsoft.com/office/powerpoint/2010/main" val="3078405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6ED4CE0-06E9-4BF4-92C5-9B28C3F73AC4}" type="slidenum">
              <a:rPr lang="en-GB" smtClean="0"/>
              <a:t>21</a:t>
            </a:fld>
            <a:endParaRPr lang="en-GB"/>
          </a:p>
        </p:txBody>
      </p:sp>
    </p:spTree>
    <p:extLst>
      <p:ext uri="{BB962C8B-B14F-4D97-AF65-F5344CB8AC3E}">
        <p14:creationId xmlns:p14="http://schemas.microsoft.com/office/powerpoint/2010/main" val="1218936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6ED4CE0-06E9-4BF4-92C5-9B28C3F73AC4}" type="slidenum">
              <a:rPr lang="en-GB" smtClean="0"/>
              <a:t>22</a:t>
            </a:fld>
            <a:endParaRPr lang="en-GB"/>
          </a:p>
        </p:txBody>
      </p:sp>
    </p:spTree>
    <p:extLst>
      <p:ext uri="{BB962C8B-B14F-4D97-AF65-F5344CB8AC3E}">
        <p14:creationId xmlns:p14="http://schemas.microsoft.com/office/powerpoint/2010/main" val="1729350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6ED4CE0-06E9-4BF4-92C5-9B28C3F73AC4}" type="slidenum">
              <a:rPr lang="en-GB" smtClean="0"/>
              <a:t>23</a:t>
            </a:fld>
            <a:endParaRPr lang="en-GB"/>
          </a:p>
        </p:txBody>
      </p:sp>
    </p:spTree>
    <p:extLst>
      <p:ext uri="{BB962C8B-B14F-4D97-AF65-F5344CB8AC3E}">
        <p14:creationId xmlns:p14="http://schemas.microsoft.com/office/powerpoint/2010/main" val="1753801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1.xml"/><Relationship Id="rId1" Type="http://schemas.openxmlformats.org/officeDocument/2006/relationships/slideMaster" Target="../slideMasters/slideMaster2.xml"/><Relationship Id="rId4" Type="http://schemas.openxmlformats.org/officeDocument/2006/relationships/image" Target="../media/image9.jpeg"/></Relationships>
</file>

<file path=ppt/slideLayouts/_rels/slideLayout7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4:3 Arup Main Title">
    <p:spTree>
      <p:nvGrpSpPr>
        <p:cNvPr id="1" name=""/>
        <p:cNvGrpSpPr/>
        <p:nvPr/>
      </p:nvGrpSpPr>
      <p:grpSpPr>
        <a:xfrm>
          <a:off x="0" y="0"/>
          <a:ext cx="0" cy="0"/>
          <a:chOff x="0" y="0"/>
          <a:chExt cx="0" cy="0"/>
        </a:xfrm>
      </p:grpSpPr>
      <p:sp>
        <p:nvSpPr>
          <p:cNvPr id="3" name="Title 1"/>
          <p:cNvSpPr>
            <a:spLocks noGrp="1"/>
          </p:cNvSpPr>
          <p:nvPr>
            <p:ph type="title"/>
          </p:nvPr>
        </p:nvSpPr>
        <p:spPr>
          <a:xfrm>
            <a:off x="662482" y="252000"/>
            <a:ext cx="10862177" cy="471344"/>
          </a:xfrm>
          <a:prstGeom prst="rect">
            <a:avLst/>
          </a:prstGeom>
        </p:spPr>
        <p:txBody>
          <a:bodyPr lIns="0" tIns="0" rIns="0" bIns="0">
            <a:noAutofit/>
          </a:bodyPr>
          <a:lstStyle>
            <a:lvl1pPr>
              <a:lnSpc>
                <a:spcPts val="3400"/>
              </a:lnSpc>
              <a:spcBef>
                <a:spcPts val="0"/>
              </a:spcBef>
              <a:defRPr sz="3200">
                <a:solidFill>
                  <a:schemeClr val="accent2"/>
                </a:solidFill>
                <a:latin typeface="Times New Roman"/>
                <a:cs typeface="Times New Roman"/>
              </a:defRPr>
            </a:lvl1p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3Arup Three Objects Option1">
    <p:spTree>
      <p:nvGrpSpPr>
        <p:cNvPr id="1" name=""/>
        <p:cNvGrpSpPr/>
        <p:nvPr/>
      </p:nvGrpSpPr>
      <p:grpSpPr>
        <a:xfrm>
          <a:off x="0" y="0"/>
          <a:ext cx="0" cy="0"/>
          <a:chOff x="0" y="0"/>
          <a:chExt cx="0" cy="0"/>
        </a:xfrm>
      </p:grpSpPr>
      <p:sp>
        <p:nvSpPr>
          <p:cNvPr id="12" name="Content Placeholder 7"/>
          <p:cNvSpPr>
            <a:spLocks noGrp="1"/>
          </p:cNvSpPr>
          <p:nvPr>
            <p:ph sz="quarter" idx="10" hasCustomPrompt="1"/>
          </p:nvPr>
        </p:nvSpPr>
        <p:spPr>
          <a:xfrm>
            <a:off x="528000" y="323999"/>
            <a:ext cx="5280000" cy="5594400"/>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a:t>Use to insert images / graphical content by clicking on the icons below</a:t>
            </a:r>
          </a:p>
          <a:p>
            <a:pPr lvl="0"/>
            <a:r>
              <a:rPr lang="en-US"/>
              <a:t>Or small amount of text to compliment images</a:t>
            </a:r>
          </a:p>
        </p:txBody>
      </p:sp>
      <p:sp>
        <p:nvSpPr>
          <p:cNvPr id="17" name="Content Placeholder 7"/>
          <p:cNvSpPr>
            <a:spLocks noGrp="1"/>
          </p:cNvSpPr>
          <p:nvPr>
            <p:ph sz="quarter" idx="20" hasCustomPrompt="1"/>
          </p:nvPr>
        </p:nvSpPr>
        <p:spPr>
          <a:xfrm>
            <a:off x="6143557" y="324003"/>
            <a:ext cx="5280000" cy="2496277"/>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a:t>Use to insert images / graphical content by clicking on the icons below</a:t>
            </a:r>
          </a:p>
          <a:p>
            <a:pPr lvl="0"/>
            <a:r>
              <a:rPr lang="en-US"/>
              <a:t>Or small amount of text to compliment images</a:t>
            </a:r>
          </a:p>
        </p:txBody>
      </p:sp>
      <p:sp>
        <p:nvSpPr>
          <p:cNvPr id="14" name="Content Placeholder 7"/>
          <p:cNvSpPr>
            <a:spLocks noGrp="1"/>
          </p:cNvSpPr>
          <p:nvPr>
            <p:ph sz="quarter" idx="23" hasCustomPrompt="1"/>
          </p:nvPr>
        </p:nvSpPr>
        <p:spPr>
          <a:xfrm>
            <a:off x="6143557" y="3421875"/>
            <a:ext cx="5280000" cy="2496277"/>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a:t>Use to insert images / graphical content by clicking on the icons below</a:t>
            </a:r>
          </a:p>
          <a:p>
            <a:pPr lvl="0"/>
            <a:r>
              <a:rPr lang="en-US"/>
              <a:t>Or small amount of text to compliment images</a:t>
            </a:r>
          </a:p>
        </p:txBody>
      </p:sp>
      <p:sp>
        <p:nvSpPr>
          <p:cNvPr id="20"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a:t>Footer title</a:t>
            </a:r>
            <a:endParaRPr lang="en-US" sz="2400" baseline="0"/>
          </a:p>
        </p:txBody>
      </p:sp>
      <p:sp>
        <p:nvSpPr>
          <p:cNvPr id="21" name="Text Placeholder 2"/>
          <p:cNvSpPr>
            <a:spLocks noGrp="1"/>
          </p:cNvSpPr>
          <p:nvPr>
            <p:ph type="body" sz="quarter" idx="13" hasCustomPrompt="1"/>
          </p:nvPr>
        </p:nvSpPr>
        <p:spPr>
          <a:xfrm>
            <a:off x="526107" y="5961197"/>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a:t>Caption</a:t>
            </a:r>
            <a:endParaRPr lang="en-US" sz="800"/>
          </a:p>
        </p:txBody>
      </p:sp>
      <p:sp>
        <p:nvSpPr>
          <p:cNvPr id="22" name="Text Placeholder 2"/>
          <p:cNvSpPr>
            <a:spLocks noGrp="1"/>
          </p:cNvSpPr>
          <p:nvPr>
            <p:ph type="body" sz="quarter" idx="17" hasCustomPrompt="1"/>
          </p:nvPr>
        </p:nvSpPr>
        <p:spPr>
          <a:xfrm rot="16200000">
            <a:off x="-812644" y="4662526"/>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a:t>© Image Copyright</a:t>
            </a:r>
          </a:p>
        </p:txBody>
      </p:sp>
      <p:sp>
        <p:nvSpPr>
          <p:cNvPr id="23" name="Text Placeholder 2"/>
          <p:cNvSpPr>
            <a:spLocks noGrp="1"/>
          </p:cNvSpPr>
          <p:nvPr>
            <p:ph type="body" sz="quarter" idx="34" hasCustomPrompt="1"/>
          </p:nvPr>
        </p:nvSpPr>
        <p:spPr>
          <a:xfrm>
            <a:off x="6139639" y="5965819"/>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a:t>Caption</a:t>
            </a:r>
            <a:endParaRPr lang="en-US" sz="800"/>
          </a:p>
        </p:txBody>
      </p:sp>
      <p:sp>
        <p:nvSpPr>
          <p:cNvPr id="24" name="Text Placeholder 2"/>
          <p:cNvSpPr>
            <a:spLocks noGrp="1"/>
          </p:cNvSpPr>
          <p:nvPr>
            <p:ph type="body" sz="quarter" idx="35" hasCustomPrompt="1"/>
          </p:nvPr>
        </p:nvSpPr>
        <p:spPr>
          <a:xfrm rot="16200000">
            <a:off x="4804809" y="4662526"/>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a:t>© Image Copyright</a:t>
            </a:r>
          </a:p>
        </p:txBody>
      </p:sp>
      <p:sp>
        <p:nvSpPr>
          <p:cNvPr id="25" name="Text Placeholder 2"/>
          <p:cNvSpPr>
            <a:spLocks noGrp="1"/>
          </p:cNvSpPr>
          <p:nvPr>
            <p:ph type="body" sz="quarter" idx="36" hasCustomPrompt="1"/>
          </p:nvPr>
        </p:nvSpPr>
        <p:spPr>
          <a:xfrm>
            <a:off x="6139639" y="2868162"/>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a:t>Caption</a:t>
            </a:r>
            <a:endParaRPr lang="en-US" sz="800"/>
          </a:p>
        </p:txBody>
      </p:sp>
      <p:sp>
        <p:nvSpPr>
          <p:cNvPr id="26" name="Text Placeholder 2"/>
          <p:cNvSpPr>
            <a:spLocks noGrp="1"/>
          </p:cNvSpPr>
          <p:nvPr>
            <p:ph type="body" sz="quarter" idx="37" hasCustomPrompt="1"/>
          </p:nvPr>
        </p:nvSpPr>
        <p:spPr>
          <a:xfrm rot="16200000">
            <a:off x="4800888" y="1597993"/>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a:t>© Image Copyright</a:t>
            </a:r>
          </a:p>
        </p:txBody>
      </p:sp>
      <p:sp>
        <p:nvSpPr>
          <p:cNvPr id="13" name="Rectangle 12"/>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3 Arup Three Objects Option2">
    <p:spTree>
      <p:nvGrpSpPr>
        <p:cNvPr id="1" name=""/>
        <p:cNvGrpSpPr/>
        <p:nvPr/>
      </p:nvGrpSpPr>
      <p:grpSpPr>
        <a:xfrm>
          <a:off x="0" y="0"/>
          <a:ext cx="0" cy="0"/>
          <a:chOff x="0" y="0"/>
          <a:chExt cx="0" cy="0"/>
        </a:xfrm>
      </p:grpSpPr>
      <p:sp>
        <p:nvSpPr>
          <p:cNvPr id="17" name="Content Placeholder 7"/>
          <p:cNvSpPr>
            <a:spLocks noGrp="1"/>
          </p:cNvSpPr>
          <p:nvPr>
            <p:ph sz="quarter" idx="24" hasCustomPrompt="1"/>
          </p:nvPr>
        </p:nvSpPr>
        <p:spPr>
          <a:xfrm>
            <a:off x="6143557" y="323999"/>
            <a:ext cx="5280000" cy="5594400"/>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a:t>Use to insert images / graphical content by clicking on the icons below</a:t>
            </a:r>
          </a:p>
          <a:p>
            <a:pPr lvl="0"/>
            <a:r>
              <a:rPr lang="en-US"/>
              <a:t>Or small amount of text to compliment images</a:t>
            </a:r>
          </a:p>
        </p:txBody>
      </p:sp>
      <p:sp>
        <p:nvSpPr>
          <p:cNvPr id="20" name="Content Placeholder 7"/>
          <p:cNvSpPr>
            <a:spLocks noGrp="1"/>
          </p:cNvSpPr>
          <p:nvPr>
            <p:ph sz="quarter" idx="12" hasCustomPrompt="1"/>
          </p:nvPr>
        </p:nvSpPr>
        <p:spPr>
          <a:xfrm>
            <a:off x="521473" y="3285010"/>
            <a:ext cx="5280000" cy="2638800"/>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a:t>Use to insert images / graphical content by clicking on the icons below</a:t>
            </a:r>
          </a:p>
          <a:p>
            <a:pPr lvl="0"/>
            <a:r>
              <a:rPr lang="en-US"/>
              <a:t>Or small amount of text to compliment images</a:t>
            </a:r>
          </a:p>
        </p:txBody>
      </p:sp>
      <p:sp>
        <p:nvSpPr>
          <p:cNvPr id="23" name="Content Placeholder 7"/>
          <p:cNvSpPr>
            <a:spLocks noGrp="1"/>
          </p:cNvSpPr>
          <p:nvPr>
            <p:ph sz="quarter" idx="20" hasCustomPrompt="1"/>
          </p:nvPr>
        </p:nvSpPr>
        <p:spPr>
          <a:xfrm>
            <a:off x="521473" y="323999"/>
            <a:ext cx="5280000" cy="2638800"/>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a:t>Use to insert images / graphical content by clicking on the icons below</a:t>
            </a:r>
          </a:p>
          <a:p>
            <a:pPr lvl="0"/>
            <a:r>
              <a:rPr lang="en-US"/>
              <a:t>Or small amount of text to compliment images</a:t>
            </a:r>
          </a:p>
        </p:txBody>
      </p:sp>
      <p:sp>
        <p:nvSpPr>
          <p:cNvPr id="19"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a:t>Footer title</a:t>
            </a:r>
            <a:endParaRPr lang="en-US" sz="2400" baseline="0"/>
          </a:p>
        </p:txBody>
      </p:sp>
      <p:sp>
        <p:nvSpPr>
          <p:cNvPr id="14" name="Text Placeholder 2"/>
          <p:cNvSpPr>
            <a:spLocks noGrp="1"/>
          </p:cNvSpPr>
          <p:nvPr>
            <p:ph type="body" sz="quarter" idx="13" hasCustomPrompt="1"/>
          </p:nvPr>
        </p:nvSpPr>
        <p:spPr>
          <a:xfrm>
            <a:off x="526107" y="5920767"/>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a:t>Caption</a:t>
            </a:r>
            <a:endParaRPr lang="en-US" sz="800"/>
          </a:p>
        </p:txBody>
      </p:sp>
      <p:sp>
        <p:nvSpPr>
          <p:cNvPr id="15" name="Text Placeholder 2"/>
          <p:cNvSpPr>
            <a:spLocks noGrp="1"/>
          </p:cNvSpPr>
          <p:nvPr>
            <p:ph type="body" sz="quarter" idx="17" hasCustomPrompt="1"/>
          </p:nvPr>
        </p:nvSpPr>
        <p:spPr>
          <a:xfrm rot="16200000">
            <a:off x="-812644" y="4561794"/>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a:t>© Image Copyright</a:t>
            </a:r>
          </a:p>
        </p:txBody>
      </p:sp>
      <p:sp>
        <p:nvSpPr>
          <p:cNvPr id="26" name="Text Placeholder 2"/>
          <p:cNvSpPr>
            <a:spLocks noGrp="1"/>
          </p:cNvSpPr>
          <p:nvPr>
            <p:ph type="body" sz="quarter" idx="34" hasCustomPrompt="1"/>
          </p:nvPr>
        </p:nvSpPr>
        <p:spPr>
          <a:xfrm>
            <a:off x="511595" y="2970745"/>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a:t>Caption</a:t>
            </a:r>
            <a:endParaRPr lang="en-US" sz="800"/>
          </a:p>
        </p:txBody>
      </p:sp>
      <p:sp>
        <p:nvSpPr>
          <p:cNvPr id="27" name="Text Placeholder 2"/>
          <p:cNvSpPr>
            <a:spLocks noGrp="1"/>
          </p:cNvSpPr>
          <p:nvPr>
            <p:ph type="body" sz="quarter" idx="35" hasCustomPrompt="1"/>
          </p:nvPr>
        </p:nvSpPr>
        <p:spPr>
          <a:xfrm rot="16200000">
            <a:off x="-812644" y="1616201"/>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a:t>© Image Copyright</a:t>
            </a:r>
          </a:p>
        </p:txBody>
      </p:sp>
      <p:sp>
        <p:nvSpPr>
          <p:cNvPr id="28" name="Text Placeholder 2"/>
          <p:cNvSpPr>
            <a:spLocks noGrp="1"/>
          </p:cNvSpPr>
          <p:nvPr>
            <p:ph type="body" sz="quarter" idx="36" hasCustomPrompt="1"/>
          </p:nvPr>
        </p:nvSpPr>
        <p:spPr>
          <a:xfrm>
            <a:off x="6159339" y="5931881"/>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a:t>Caption</a:t>
            </a:r>
            <a:endParaRPr lang="en-US" sz="800"/>
          </a:p>
        </p:txBody>
      </p:sp>
      <p:sp>
        <p:nvSpPr>
          <p:cNvPr id="29" name="Text Placeholder 2"/>
          <p:cNvSpPr>
            <a:spLocks noGrp="1"/>
          </p:cNvSpPr>
          <p:nvPr>
            <p:ph type="body" sz="quarter" idx="37" hasCustomPrompt="1"/>
          </p:nvPr>
        </p:nvSpPr>
        <p:spPr>
          <a:xfrm rot="16200000">
            <a:off x="4804809" y="4561794"/>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a:t>© Image Copyright</a:t>
            </a:r>
          </a:p>
        </p:txBody>
      </p:sp>
      <p:sp>
        <p:nvSpPr>
          <p:cNvPr id="13" name="Rectangle 12"/>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3 Arup Four Objects">
    <p:spTree>
      <p:nvGrpSpPr>
        <p:cNvPr id="1" name=""/>
        <p:cNvGrpSpPr/>
        <p:nvPr/>
      </p:nvGrpSpPr>
      <p:grpSpPr>
        <a:xfrm>
          <a:off x="0" y="0"/>
          <a:ext cx="0" cy="0"/>
          <a:chOff x="0" y="0"/>
          <a:chExt cx="0" cy="0"/>
        </a:xfrm>
      </p:grpSpPr>
      <p:sp>
        <p:nvSpPr>
          <p:cNvPr id="17" name="Content Placeholder 7"/>
          <p:cNvSpPr>
            <a:spLocks noGrp="1"/>
          </p:cNvSpPr>
          <p:nvPr>
            <p:ph sz="quarter" idx="12" hasCustomPrompt="1"/>
          </p:nvPr>
        </p:nvSpPr>
        <p:spPr>
          <a:xfrm>
            <a:off x="520991" y="3285010"/>
            <a:ext cx="5280000" cy="2638800"/>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a:t>Use to insert images / graphical content by clicking on the icons below</a:t>
            </a:r>
          </a:p>
          <a:p>
            <a:pPr lvl="0"/>
            <a:r>
              <a:rPr lang="en-US"/>
              <a:t>Or small amount of text to compliment images</a:t>
            </a:r>
          </a:p>
        </p:txBody>
      </p:sp>
      <p:sp>
        <p:nvSpPr>
          <p:cNvPr id="24" name="Content Placeholder 7"/>
          <p:cNvSpPr>
            <a:spLocks noGrp="1"/>
          </p:cNvSpPr>
          <p:nvPr>
            <p:ph sz="quarter" idx="20" hasCustomPrompt="1"/>
          </p:nvPr>
        </p:nvSpPr>
        <p:spPr>
          <a:xfrm>
            <a:off x="520991" y="323999"/>
            <a:ext cx="5280000" cy="2638800"/>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a:t>Use to insert images / graphical content by clicking on the icons below</a:t>
            </a:r>
          </a:p>
          <a:p>
            <a:pPr lvl="0"/>
            <a:r>
              <a:rPr lang="en-US"/>
              <a:t>Or small amount of text to compliment images</a:t>
            </a:r>
          </a:p>
        </p:txBody>
      </p:sp>
      <p:sp>
        <p:nvSpPr>
          <p:cNvPr id="30" name="Content Placeholder 7"/>
          <p:cNvSpPr>
            <a:spLocks noGrp="1"/>
          </p:cNvSpPr>
          <p:nvPr>
            <p:ph sz="quarter" idx="26" hasCustomPrompt="1"/>
          </p:nvPr>
        </p:nvSpPr>
        <p:spPr>
          <a:xfrm>
            <a:off x="6143557" y="323999"/>
            <a:ext cx="5280000" cy="2638800"/>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a:t>Use to insert images / graphical content by clicking on the icons below</a:t>
            </a:r>
          </a:p>
          <a:p>
            <a:pPr lvl="0"/>
            <a:r>
              <a:rPr lang="en-US"/>
              <a:t>Or small amount of text to compliment images</a:t>
            </a:r>
          </a:p>
        </p:txBody>
      </p:sp>
      <p:sp>
        <p:nvSpPr>
          <p:cNvPr id="20" name="Content Placeholder 7"/>
          <p:cNvSpPr>
            <a:spLocks noGrp="1"/>
          </p:cNvSpPr>
          <p:nvPr>
            <p:ph sz="quarter" idx="23" hasCustomPrompt="1"/>
          </p:nvPr>
        </p:nvSpPr>
        <p:spPr>
          <a:xfrm>
            <a:off x="6143557" y="3285010"/>
            <a:ext cx="5280000" cy="2638800"/>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a:t>Use to insert images / graphical content by clicking on the icons below</a:t>
            </a:r>
          </a:p>
          <a:p>
            <a:pPr lvl="0"/>
            <a:r>
              <a:rPr lang="en-US"/>
              <a:t>Or small amount of text to compliment images</a:t>
            </a:r>
          </a:p>
        </p:txBody>
      </p:sp>
      <p:sp>
        <p:nvSpPr>
          <p:cNvPr id="28"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a:t>Footer title</a:t>
            </a:r>
            <a:endParaRPr lang="en-US" sz="2400" baseline="0"/>
          </a:p>
        </p:txBody>
      </p:sp>
      <p:sp>
        <p:nvSpPr>
          <p:cNvPr id="23" name="Text Placeholder 2"/>
          <p:cNvSpPr>
            <a:spLocks noGrp="1"/>
          </p:cNvSpPr>
          <p:nvPr>
            <p:ph type="body" sz="quarter" idx="13" hasCustomPrompt="1"/>
          </p:nvPr>
        </p:nvSpPr>
        <p:spPr>
          <a:xfrm>
            <a:off x="526107" y="5920767"/>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a:t>Caption</a:t>
            </a:r>
            <a:endParaRPr lang="en-US" sz="800"/>
          </a:p>
        </p:txBody>
      </p:sp>
      <p:sp>
        <p:nvSpPr>
          <p:cNvPr id="27" name="Text Placeholder 2"/>
          <p:cNvSpPr>
            <a:spLocks noGrp="1"/>
          </p:cNvSpPr>
          <p:nvPr>
            <p:ph type="body" sz="quarter" idx="17" hasCustomPrompt="1"/>
          </p:nvPr>
        </p:nvSpPr>
        <p:spPr>
          <a:xfrm rot="16200000">
            <a:off x="-812644" y="4555942"/>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a:t>© Image Copyright</a:t>
            </a:r>
          </a:p>
        </p:txBody>
      </p:sp>
      <p:sp>
        <p:nvSpPr>
          <p:cNvPr id="29" name="Text Placeholder 2"/>
          <p:cNvSpPr>
            <a:spLocks noGrp="1"/>
          </p:cNvSpPr>
          <p:nvPr>
            <p:ph type="body" sz="quarter" idx="34" hasCustomPrompt="1"/>
          </p:nvPr>
        </p:nvSpPr>
        <p:spPr>
          <a:xfrm>
            <a:off x="6143559" y="5920767"/>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a:t>Caption</a:t>
            </a:r>
            <a:endParaRPr lang="en-US" sz="800"/>
          </a:p>
        </p:txBody>
      </p:sp>
      <p:sp>
        <p:nvSpPr>
          <p:cNvPr id="33" name="Text Placeholder 2"/>
          <p:cNvSpPr>
            <a:spLocks noGrp="1"/>
          </p:cNvSpPr>
          <p:nvPr>
            <p:ph type="body" sz="quarter" idx="35" hasCustomPrompt="1"/>
          </p:nvPr>
        </p:nvSpPr>
        <p:spPr>
          <a:xfrm rot="16200000">
            <a:off x="4804809" y="4555942"/>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a:t>© Image Copyright</a:t>
            </a:r>
          </a:p>
        </p:txBody>
      </p:sp>
      <p:sp>
        <p:nvSpPr>
          <p:cNvPr id="34" name="Text Placeholder 2"/>
          <p:cNvSpPr>
            <a:spLocks noGrp="1"/>
          </p:cNvSpPr>
          <p:nvPr>
            <p:ph type="body" sz="quarter" idx="36" hasCustomPrompt="1"/>
          </p:nvPr>
        </p:nvSpPr>
        <p:spPr>
          <a:xfrm>
            <a:off x="526107" y="2967826"/>
            <a:ext cx="4604692" cy="145068"/>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a:t>Caption</a:t>
            </a:r>
            <a:endParaRPr lang="en-US" sz="800"/>
          </a:p>
        </p:txBody>
      </p:sp>
      <p:sp>
        <p:nvSpPr>
          <p:cNvPr id="35" name="Text Placeholder 2"/>
          <p:cNvSpPr>
            <a:spLocks noGrp="1"/>
          </p:cNvSpPr>
          <p:nvPr>
            <p:ph type="body" sz="quarter" idx="37" hasCustomPrompt="1"/>
          </p:nvPr>
        </p:nvSpPr>
        <p:spPr>
          <a:xfrm rot="16200000">
            <a:off x="-812644" y="1603942"/>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a:t>© Image Copyright</a:t>
            </a:r>
          </a:p>
        </p:txBody>
      </p:sp>
      <p:sp>
        <p:nvSpPr>
          <p:cNvPr id="36" name="Text Placeholder 2"/>
          <p:cNvSpPr>
            <a:spLocks noGrp="1"/>
          </p:cNvSpPr>
          <p:nvPr>
            <p:ph type="body" sz="quarter" idx="38" hasCustomPrompt="1"/>
          </p:nvPr>
        </p:nvSpPr>
        <p:spPr>
          <a:xfrm>
            <a:off x="6122683" y="2967823"/>
            <a:ext cx="4604692" cy="145068"/>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a:t>Caption</a:t>
            </a:r>
            <a:endParaRPr lang="en-US" sz="800"/>
          </a:p>
        </p:txBody>
      </p:sp>
      <p:sp>
        <p:nvSpPr>
          <p:cNvPr id="37" name="Text Placeholder 2"/>
          <p:cNvSpPr>
            <a:spLocks noGrp="1"/>
          </p:cNvSpPr>
          <p:nvPr>
            <p:ph type="body" sz="quarter" idx="39" hasCustomPrompt="1"/>
          </p:nvPr>
        </p:nvSpPr>
        <p:spPr>
          <a:xfrm rot="16200000">
            <a:off x="4783933" y="1603942"/>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a:t>© Image Copyright</a:t>
            </a:r>
          </a:p>
        </p:txBody>
      </p:sp>
      <p:sp>
        <p:nvSpPr>
          <p:cNvPr id="16" name="Rectangle 15"/>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3 Arup Single Image">
    <p:spTree>
      <p:nvGrpSpPr>
        <p:cNvPr id="1" name=""/>
        <p:cNvGrpSpPr/>
        <p:nvPr/>
      </p:nvGrpSpPr>
      <p:grpSpPr>
        <a:xfrm>
          <a:off x="0" y="0"/>
          <a:ext cx="0" cy="0"/>
          <a:chOff x="0" y="0"/>
          <a:chExt cx="0" cy="0"/>
        </a:xfrm>
      </p:grpSpPr>
      <p:sp>
        <p:nvSpPr>
          <p:cNvPr id="20" name="Picture Placeholder 2"/>
          <p:cNvSpPr>
            <a:spLocks noGrp="1" noChangeAspect="1"/>
          </p:cNvSpPr>
          <p:nvPr>
            <p:ph type="pic" sz="quarter" idx="11" hasCustomPrompt="1"/>
          </p:nvPr>
        </p:nvSpPr>
        <p:spPr>
          <a:xfrm>
            <a:off x="528001" y="383150"/>
            <a:ext cx="11037467" cy="5592000"/>
          </a:xfrm>
          <a:prstGeom prst="rect">
            <a:avLst/>
          </a:prstGeom>
        </p:spPr>
        <p:txBody>
          <a:bodyPr vert="horz" lIns="0" tIns="0" rIns="0" bIns="0" anchor="t">
            <a:normAutofit/>
          </a:bodyPr>
          <a:lstStyle>
            <a:lvl1pPr marL="0" indent="0">
              <a:lnSpc>
                <a:spcPts val="2000"/>
              </a:lnSpc>
              <a:spcBef>
                <a:spcPts val="0"/>
              </a:spcBef>
              <a:buNone/>
              <a:defRPr sz="1800" baseline="0">
                <a:latin typeface="Times New Roman"/>
                <a:cs typeface="Times New Roman"/>
              </a:defRPr>
            </a:lvl1pPr>
          </a:lstStyle>
          <a:p>
            <a:br>
              <a:rPr lang="en-US"/>
            </a:br>
            <a:br>
              <a:rPr lang="en-US"/>
            </a:br>
            <a:br>
              <a:rPr lang="en-US"/>
            </a:br>
            <a:endParaRPr lang="en-US"/>
          </a:p>
          <a:p>
            <a:endParaRPr lang="en-US"/>
          </a:p>
          <a:p>
            <a:endParaRPr lang="en-US"/>
          </a:p>
        </p:txBody>
      </p:sp>
      <p:sp>
        <p:nvSpPr>
          <p:cNvPr id="10"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a:t>Footer title</a:t>
            </a:r>
            <a:endParaRPr lang="en-US" sz="2400" baseline="0"/>
          </a:p>
        </p:txBody>
      </p:sp>
      <p:sp>
        <p:nvSpPr>
          <p:cNvPr id="7" name="Text Placeholder 2"/>
          <p:cNvSpPr>
            <a:spLocks noGrp="1"/>
          </p:cNvSpPr>
          <p:nvPr>
            <p:ph type="body" sz="quarter" idx="13" hasCustomPrompt="1"/>
          </p:nvPr>
        </p:nvSpPr>
        <p:spPr>
          <a:xfrm>
            <a:off x="528003" y="5966491"/>
            <a:ext cx="9472524" cy="207581"/>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a:t>Caption</a:t>
            </a:r>
            <a:endParaRPr lang="en-US" sz="800"/>
          </a:p>
        </p:txBody>
      </p:sp>
      <p:sp>
        <p:nvSpPr>
          <p:cNvPr id="9" name="Text Placeholder 2"/>
          <p:cNvSpPr>
            <a:spLocks noGrp="1"/>
          </p:cNvSpPr>
          <p:nvPr>
            <p:ph type="body" sz="quarter" idx="17" hasCustomPrompt="1"/>
          </p:nvPr>
        </p:nvSpPr>
        <p:spPr>
          <a:xfrm rot="16200000">
            <a:off x="-810748" y="4595943"/>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a:t>© Image Copyright</a:t>
            </a:r>
          </a:p>
        </p:txBody>
      </p:sp>
      <p:sp>
        <p:nvSpPr>
          <p:cNvPr id="11" name="Rectangle 10"/>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4:3 Arup Two Images">
    <p:spTree>
      <p:nvGrpSpPr>
        <p:cNvPr id="1" name=""/>
        <p:cNvGrpSpPr/>
        <p:nvPr/>
      </p:nvGrpSpPr>
      <p:grpSpPr>
        <a:xfrm>
          <a:off x="0" y="0"/>
          <a:ext cx="0" cy="0"/>
          <a:chOff x="0" y="0"/>
          <a:chExt cx="0" cy="0"/>
        </a:xfrm>
      </p:grpSpPr>
      <p:sp>
        <p:nvSpPr>
          <p:cNvPr id="13" name="Picture Placeholder 2"/>
          <p:cNvSpPr>
            <a:spLocks noGrp="1" noChangeAspect="1"/>
          </p:cNvSpPr>
          <p:nvPr>
            <p:ph type="pic" sz="quarter" idx="12" hasCustomPrompt="1"/>
          </p:nvPr>
        </p:nvSpPr>
        <p:spPr>
          <a:xfrm>
            <a:off x="521457" y="323999"/>
            <a:ext cx="5280000" cy="5594400"/>
          </a:xfrm>
          <a:prstGeom prst="rect">
            <a:avLst/>
          </a:prstGeom>
        </p:spPr>
        <p:txBody>
          <a:bodyPr vert="horz" lIns="0" tIns="0" rIns="0" bIns="0" anchor="t">
            <a:normAutofit/>
          </a:bodyPr>
          <a:lstStyle>
            <a:lvl1pPr marL="0" indent="0">
              <a:lnSpc>
                <a:spcPts val="2000"/>
              </a:lnSpc>
              <a:spcBef>
                <a:spcPts val="0"/>
              </a:spcBef>
              <a:buNone/>
              <a:defRPr sz="1800" baseline="0">
                <a:latin typeface="Times New Roman"/>
                <a:cs typeface="Times New Roman"/>
              </a:defRPr>
            </a:lvl1pPr>
          </a:lstStyle>
          <a:p>
            <a:pPr lvl="0"/>
            <a:endParaRPr lang="en-US"/>
          </a:p>
          <a:p>
            <a:pPr lvl="0"/>
            <a:endParaRPr lang="en-US"/>
          </a:p>
          <a:p>
            <a:pPr lvl="0"/>
            <a:endParaRPr lang="en-US"/>
          </a:p>
          <a:p>
            <a:pPr lvl="0"/>
            <a:endParaRPr lang="en-US"/>
          </a:p>
        </p:txBody>
      </p:sp>
      <p:sp>
        <p:nvSpPr>
          <p:cNvPr id="28" name="Picture Placeholder 2"/>
          <p:cNvSpPr>
            <a:spLocks noGrp="1" noChangeAspect="1"/>
          </p:cNvSpPr>
          <p:nvPr>
            <p:ph type="pic" sz="quarter" idx="13" hasCustomPrompt="1"/>
          </p:nvPr>
        </p:nvSpPr>
        <p:spPr>
          <a:xfrm>
            <a:off x="6145855" y="323999"/>
            <a:ext cx="5280000" cy="5594400"/>
          </a:xfrm>
          <a:prstGeom prst="rect">
            <a:avLst/>
          </a:prstGeom>
        </p:spPr>
        <p:txBody>
          <a:bodyPr vert="horz" lIns="0" tIns="0" rIns="0" bIns="0" anchor="t">
            <a:normAutofit/>
          </a:bodyPr>
          <a:lstStyle>
            <a:lvl1pPr marL="0" indent="0">
              <a:lnSpc>
                <a:spcPts val="2000"/>
              </a:lnSpc>
              <a:spcBef>
                <a:spcPts val="0"/>
              </a:spcBef>
              <a:buNone/>
              <a:defRPr sz="1800" baseline="0">
                <a:latin typeface="Times New Roman"/>
                <a:cs typeface="Times New Roman"/>
              </a:defRPr>
            </a:lvl1pPr>
          </a:lstStyle>
          <a:p>
            <a:pPr lvl="0"/>
            <a:endParaRPr lang="en-US"/>
          </a:p>
          <a:p>
            <a:pPr lvl="0"/>
            <a:endParaRPr lang="en-US"/>
          </a:p>
          <a:p>
            <a:pPr lvl="0"/>
            <a:endParaRPr lang="en-US"/>
          </a:p>
          <a:p>
            <a:pPr lvl="0"/>
            <a:endParaRPr lang="en-US"/>
          </a:p>
        </p:txBody>
      </p:sp>
      <p:sp>
        <p:nvSpPr>
          <p:cNvPr id="18"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a:t>Footer title</a:t>
            </a:r>
            <a:endParaRPr lang="en-US" sz="2400" baseline="0"/>
          </a:p>
        </p:txBody>
      </p:sp>
      <p:sp>
        <p:nvSpPr>
          <p:cNvPr id="11" name="Text Placeholder 2"/>
          <p:cNvSpPr>
            <a:spLocks noGrp="1"/>
          </p:cNvSpPr>
          <p:nvPr>
            <p:ph type="body" sz="quarter" idx="34" hasCustomPrompt="1"/>
          </p:nvPr>
        </p:nvSpPr>
        <p:spPr>
          <a:xfrm>
            <a:off x="521459" y="5931766"/>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a:t>Caption</a:t>
            </a:r>
            <a:endParaRPr lang="en-US" sz="800"/>
          </a:p>
        </p:txBody>
      </p:sp>
      <p:sp>
        <p:nvSpPr>
          <p:cNvPr id="12" name="Text Placeholder 2"/>
          <p:cNvSpPr>
            <a:spLocks noGrp="1"/>
          </p:cNvSpPr>
          <p:nvPr>
            <p:ph type="body" sz="quarter" idx="17" hasCustomPrompt="1"/>
          </p:nvPr>
        </p:nvSpPr>
        <p:spPr>
          <a:xfrm rot="16200000">
            <a:off x="-817289" y="4595943"/>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a:t>© Image Copyright</a:t>
            </a:r>
          </a:p>
        </p:txBody>
      </p:sp>
      <p:sp>
        <p:nvSpPr>
          <p:cNvPr id="19" name="Text Placeholder 2"/>
          <p:cNvSpPr>
            <a:spLocks noGrp="1"/>
          </p:cNvSpPr>
          <p:nvPr>
            <p:ph type="body" sz="quarter" idx="35" hasCustomPrompt="1"/>
          </p:nvPr>
        </p:nvSpPr>
        <p:spPr>
          <a:xfrm>
            <a:off x="6145855" y="5931766"/>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a:t>Caption</a:t>
            </a:r>
            <a:endParaRPr lang="en-US" sz="800"/>
          </a:p>
        </p:txBody>
      </p:sp>
      <p:sp>
        <p:nvSpPr>
          <p:cNvPr id="20" name="Text Placeholder 2"/>
          <p:cNvSpPr>
            <a:spLocks noGrp="1"/>
          </p:cNvSpPr>
          <p:nvPr>
            <p:ph type="body" sz="quarter" idx="36" hasCustomPrompt="1"/>
          </p:nvPr>
        </p:nvSpPr>
        <p:spPr>
          <a:xfrm rot="16200000">
            <a:off x="4807108" y="4595943"/>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a:t>© Image Copyright</a:t>
            </a:r>
          </a:p>
        </p:txBody>
      </p:sp>
      <p:sp>
        <p:nvSpPr>
          <p:cNvPr id="10" name="Rectangle 9"/>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3 Arup Three Images Option1">
    <p:spTree>
      <p:nvGrpSpPr>
        <p:cNvPr id="1" name=""/>
        <p:cNvGrpSpPr/>
        <p:nvPr/>
      </p:nvGrpSpPr>
      <p:grpSpPr>
        <a:xfrm>
          <a:off x="0" y="0"/>
          <a:ext cx="0" cy="0"/>
          <a:chOff x="0" y="0"/>
          <a:chExt cx="0" cy="0"/>
        </a:xfrm>
      </p:grpSpPr>
      <p:sp>
        <p:nvSpPr>
          <p:cNvPr id="21" name="Picture Placeholder 2"/>
          <p:cNvSpPr>
            <a:spLocks noGrp="1" noChangeAspect="1"/>
          </p:cNvSpPr>
          <p:nvPr>
            <p:ph type="pic" sz="quarter" idx="15" hasCustomPrompt="1"/>
          </p:nvPr>
        </p:nvSpPr>
        <p:spPr>
          <a:xfrm>
            <a:off x="6145391" y="324000"/>
            <a:ext cx="5280000" cy="2638800"/>
          </a:xfrm>
          <a:prstGeom prst="rect">
            <a:avLst/>
          </a:prstGeom>
        </p:spPr>
        <p:txBody>
          <a:bodyPr vert="horz" lIns="0" tIns="0" rIns="0" bIns="0" anchor="t">
            <a:normAutofit/>
          </a:bodyPr>
          <a:lstStyle>
            <a:lvl1pPr marL="0" indent="0">
              <a:lnSpc>
                <a:spcPts val="2000"/>
              </a:lnSpc>
              <a:spcBef>
                <a:spcPts val="0"/>
              </a:spcBef>
              <a:buNone/>
              <a:defRPr sz="1800" baseline="0">
                <a:latin typeface="Times New Roman"/>
                <a:cs typeface="Times New Roman"/>
              </a:defRPr>
            </a:lvl1pPr>
          </a:lstStyle>
          <a:p>
            <a:pPr lvl="0"/>
            <a:endParaRPr lang="en-US"/>
          </a:p>
          <a:p>
            <a:pPr lvl="0"/>
            <a:endParaRPr lang="en-US"/>
          </a:p>
          <a:p>
            <a:pPr lvl="0"/>
            <a:endParaRPr lang="en-US"/>
          </a:p>
          <a:p>
            <a:pPr lvl="0"/>
            <a:endParaRPr lang="en-US"/>
          </a:p>
        </p:txBody>
      </p:sp>
      <p:sp>
        <p:nvSpPr>
          <p:cNvPr id="22" name="Picture Placeholder 2"/>
          <p:cNvSpPr>
            <a:spLocks noGrp="1" noChangeAspect="1"/>
          </p:cNvSpPr>
          <p:nvPr>
            <p:ph type="pic" sz="quarter" idx="16" hasCustomPrompt="1"/>
          </p:nvPr>
        </p:nvSpPr>
        <p:spPr>
          <a:xfrm>
            <a:off x="6145391" y="3284984"/>
            <a:ext cx="5280000" cy="2638800"/>
          </a:xfrm>
          <a:prstGeom prst="rect">
            <a:avLst/>
          </a:prstGeom>
        </p:spPr>
        <p:txBody>
          <a:bodyPr vert="horz" lIns="0" tIns="0" rIns="0" bIns="0" anchor="t">
            <a:noAutofit/>
          </a:bodyPr>
          <a:lstStyle>
            <a:lvl1pPr marL="0" indent="0">
              <a:lnSpc>
                <a:spcPts val="2000"/>
              </a:lnSpc>
              <a:spcBef>
                <a:spcPts val="0"/>
              </a:spcBef>
              <a:buNone/>
              <a:defRPr sz="1800" baseline="0">
                <a:latin typeface="Times New Roman"/>
                <a:cs typeface="Times New Roman"/>
              </a:defRPr>
            </a:lvl1pPr>
          </a:lstStyle>
          <a:p>
            <a:pPr lvl="0"/>
            <a:endParaRPr lang="en-US"/>
          </a:p>
          <a:p>
            <a:pPr lvl="0"/>
            <a:endParaRPr lang="en-US"/>
          </a:p>
          <a:p>
            <a:pPr lvl="0"/>
            <a:endParaRPr lang="en-US"/>
          </a:p>
          <a:p>
            <a:pPr lvl="0"/>
            <a:endParaRPr lang="en-US"/>
          </a:p>
        </p:txBody>
      </p:sp>
      <p:sp>
        <p:nvSpPr>
          <p:cNvPr id="24" name="Picture Placeholder 2"/>
          <p:cNvSpPr>
            <a:spLocks noGrp="1" noChangeAspect="1"/>
          </p:cNvSpPr>
          <p:nvPr>
            <p:ph type="pic" sz="quarter" idx="12" hasCustomPrompt="1"/>
          </p:nvPr>
        </p:nvSpPr>
        <p:spPr>
          <a:xfrm>
            <a:off x="525391" y="323999"/>
            <a:ext cx="5280000" cy="5594400"/>
          </a:xfrm>
          <a:prstGeom prst="rect">
            <a:avLst/>
          </a:prstGeom>
        </p:spPr>
        <p:txBody>
          <a:bodyPr vert="horz" lIns="0" tIns="0" rIns="0" bIns="0" anchor="t">
            <a:normAutofit/>
          </a:bodyPr>
          <a:lstStyle>
            <a:lvl1pPr marL="0" indent="0">
              <a:lnSpc>
                <a:spcPts val="2000"/>
              </a:lnSpc>
              <a:spcBef>
                <a:spcPts val="0"/>
              </a:spcBef>
              <a:buNone/>
              <a:defRPr sz="1800" baseline="0">
                <a:latin typeface="Times New Roman"/>
                <a:cs typeface="Times New Roman"/>
              </a:defRPr>
            </a:lvl1pPr>
          </a:lstStyle>
          <a:p>
            <a:pPr lvl="0"/>
            <a:endParaRPr lang="en-US"/>
          </a:p>
          <a:p>
            <a:pPr lvl="0"/>
            <a:endParaRPr lang="en-US"/>
          </a:p>
          <a:p>
            <a:pPr lvl="0"/>
            <a:endParaRPr lang="en-US"/>
          </a:p>
          <a:p>
            <a:pPr lvl="0"/>
            <a:endParaRPr lang="en-US"/>
          </a:p>
        </p:txBody>
      </p:sp>
      <p:sp>
        <p:nvSpPr>
          <p:cNvPr id="18"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a:t>Footer title</a:t>
            </a:r>
            <a:endParaRPr lang="en-US" sz="2400" baseline="0"/>
          </a:p>
        </p:txBody>
      </p:sp>
      <p:sp>
        <p:nvSpPr>
          <p:cNvPr id="14" name="Text Placeholder 2"/>
          <p:cNvSpPr>
            <a:spLocks noGrp="1"/>
          </p:cNvSpPr>
          <p:nvPr>
            <p:ph type="body" sz="quarter" idx="13" hasCustomPrompt="1"/>
          </p:nvPr>
        </p:nvSpPr>
        <p:spPr>
          <a:xfrm>
            <a:off x="526107" y="5920750"/>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a:t>Caption</a:t>
            </a:r>
            <a:endParaRPr lang="en-US" sz="800"/>
          </a:p>
        </p:txBody>
      </p:sp>
      <p:sp>
        <p:nvSpPr>
          <p:cNvPr id="15" name="Text Placeholder 2"/>
          <p:cNvSpPr>
            <a:spLocks noGrp="1"/>
          </p:cNvSpPr>
          <p:nvPr>
            <p:ph type="body" sz="quarter" idx="17" hasCustomPrompt="1"/>
          </p:nvPr>
        </p:nvSpPr>
        <p:spPr>
          <a:xfrm rot="16200000">
            <a:off x="-812644" y="4555942"/>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a:t>© Image Copyright</a:t>
            </a:r>
          </a:p>
        </p:txBody>
      </p:sp>
      <p:sp>
        <p:nvSpPr>
          <p:cNvPr id="26" name="Text Placeholder 2"/>
          <p:cNvSpPr>
            <a:spLocks noGrp="1"/>
          </p:cNvSpPr>
          <p:nvPr>
            <p:ph type="body" sz="quarter" idx="34" hasCustomPrompt="1"/>
          </p:nvPr>
        </p:nvSpPr>
        <p:spPr>
          <a:xfrm>
            <a:off x="6163495" y="5920750"/>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a:t>Caption</a:t>
            </a:r>
            <a:endParaRPr lang="en-US" sz="800"/>
          </a:p>
        </p:txBody>
      </p:sp>
      <p:sp>
        <p:nvSpPr>
          <p:cNvPr id="27" name="Text Placeholder 2"/>
          <p:cNvSpPr>
            <a:spLocks noGrp="1"/>
          </p:cNvSpPr>
          <p:nvPr>
            <p:ph type="body" sz="quarter" idx="35" hasCustomPrompt="1"/>
          </p:nvPr>
        </p:nvSpPr>
        <p:spPr>
          <a:xfrm rot="16200000">
            <a:off x="4824747" y="4555942"/>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a:t>© Image Copyright</a:t>
            </a:r>
          </a:p>
        </p:txBody>
      </p:sp>
      <p:sp>
        <p:nvSpPr>
          <p:cNvPr id="28" name="Text Placeholder 2"/>
          <p:cNvSpPr>
            <a:spLocks noGrp="1"/>
          </p:cNvSpPr>
          <p:nvPr>
            <p:ph type="body" sz="quarter" idx="36" hasCustomPrompt="1"/>
          </p:nvPr>
        </p:nvSpPr>
        <p:spPr>
          <a:xfrm>
            <a:off x="6130087" y="2963288"/>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a:t>Caption</a:t>
            </a:r>
            <a:endParaRPr lang="en-US" sz="800"/>
          </a:p>
        </p:txBody>
      </p:sp>
      <p:sp>
        <p:nvSpPr>
          <p:cNvPr id="29" name="Text Placeholder 2"/>
          <p:cNvSpPr>
            <a:spLocks noGrp="1"/>
          </p:cNvSpPr>
          <p:nvPr>
            <p:ph type="body" sz="quarter" idx="37" hasCustomPrompt="1"/>
          </p:nvPr>
        </p:nvSpPr>
        <p:spPr>
          <a:xfrm rot="16200000">
            <a:off x="4791337" y="1581165"/>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a:t>© Image Copyright</a:t>
            </a:r>
          </a:p>
        </p:txBody>
      </p:sp>
      <p:sp>
        <p:nvSpPr>
          <p:cNvPr id="13" name="Rectangle 12"/>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4:3 Arup Three Images Option2">
    <p:spTree>
      <p:nvGrpSpPr>
        <p:cNvPr id="1" name=""/>
        <p:cNvGrpSpPr/>
        <p:nvPr/>
      </p:nvGrpSpPr>
      <p:grpSpPr>
        <a:xfrm>
          <a:off x="0" y="0"/>
          <a:ext cx="0" cy="0"/>
          <a:chOff x="0" y="0"/>
          <a:chExt cx="0" cy="0"/>
        </a:xfrm>
      </p:grpSpPr>
      <p:sp>
        <p:nvSpPr>
          <p:cNvPr id="27" name="Picture Placeholder 2"/>
          <p:cNvSpPr>
            <a:spLocks noGrp="1" noChangeAspect="1"/>
          </p:cNvSpPr>
          <p:nvPr>
            <p:ph type="pic" sz="quarter" idx="16" hasCustomPrompt="1"/>
          </p:nvPr>
        </p:nvSpPr>
        <p:spPr>
          <a:xfrm>
            <a:off x="521921" y="3285009"/>
            <a:ext cx="5280000" cy="2638800"/>
          </a:xfrm>
          <a:prstGeom prst="rect">
            <a:avLst/>
          </a:prstGeom>
        </p:spPr>
        <p:txBody>
          <a:bodyPr vert="horz" lIns="0" tIns="0" rIns="0" bIns="0" anchor="t"/>
          <a:lstStyle>
            <a:lvl1pPr marL="0" indent="0">
              <a:lnSpc>
                <a:spcPts val="2000"/>
              </a:lnSpc>
              <a:spcBef>
                <a:spcPts val="0"/>
              </a:spcBef>
              <a:buNone/>
              <a:defRPr sz="1800" baseline="0">
                <a:latin typeface="Times New Roman"/>
                <a:cs typeface="Times New Roman"/>
              </a:defRPr>
            </a:lvl1pPr>
          </a:lstStyle>
          <a:p>
            <a:pPr lvl="0"/>
            <a:endParaRPr lang="en-US"/>
          </a:p>
          <a:p>
            <a:pPr lvl="0"/>
            <a:endParaRPr lang="en-US"/>
          </a:p>
          <a:p>
            <a:pPr lvl="0"/>
            <a:endParaRPr lang="en-US"/>
          </a:p>
          <a:p>
            <a:pPr lvl="0"/>
            <a:endParaRPr lang="en-US"/>
          </a:p>
        </p:txBody>
      </p:sp>
      <p:sp>
        <p:nvSpPr>
          <p:cNvPr id="37" name="Picture Placeholder 2"/>
          <p:cNvSpPr>
            <a:spLocks noGrp="1" noChangeAspect="1"/>
          </p:cNvSpPr>
          <p:nvPr>
            <p:ph type="pic" sz="quarter" idx="12" hasCustomPrompt="1"/>
          </p:nvPr>
        </p:nvSpPr>
        <p:spPr>
          <a:xfrm>
            <a:off x="6145856" y="323999"/>
            <a:ext cx="5283437" cy="5594400"/>
          </a:xfrm>
          <a:prstGeom prst="rect">
            <a:avLst/>
          </a:prstGeom>
        </p:spPr>
        <p:txBody>
          <a:bodyPr vert="horz" lIns="0" tIns="0" rIns="0" bIns="0" anchor="t"/>
          <a:lstStyle>
            <a:lvl1pPr marL="0" indent="0">
              <a:lnSpc>
                <a:spcPts val="2000"/>
              </a:lnSpc>
              <a:spcBef>
                <a:spcPts val="0"/>
              </a:spcBef>
              <a:buNone/>
              <a:defRPr sz="1800" baseline="0">
                <a:latin typeface="Times New Roman"/>
                <a:cs typeface="Times New Roman"/>
              </a:defRPr>
            </a:lvl1pPr>
          </a:lstStyle>
          <a:p>
            <a:pPr lvl="0"/>
            <a:endParaRPr lang="en-US"/>
          </a:p>
          <a:p>
            <a:pPr lvl="0"/>
            <a:endParaRPr lang="en-US"/>
          </a:p>
          <a:p>
            <a:pPr lvl="0"/>
            <a:endParaRPr lang="en-US"/>
          </a:p>
          <a:p>
            <a:pPr lvl="0"/>
            <a:endParaRPr lang="en-US"/>
          </a:p>
        </p:txBody>
      </p:sp>
      <p:sp>
        <p:nvSpPr>
          <p:cNvPr id="69" name="Picture Placeholder 2"/>
          <p:cNvSpPr>
            <a:spLocks noGrp="1" noChangeAspect="1"/>
          </p:cNvSpPr>
          <p:nvPr>
            <p:ph type="pic" sz="quarter" idx="15" hasCustomPrompt="1"/>
          </p:nvPr>
        </p:nvSpPr>
        <p:spPr>
          <a:xfrm>
            <a:off x="521921" y="324000"/>
            <a:ext cx="5280000" cy="2638800"/>
          </a:xfrm>
          <a:prstGeom prst="rect">
            <a:avLst/>
          </a:prstGeom>
        </p:spPr>
        <p:txBody>
          <a:bodyPr vert="horz" lIns="0" tIns="0" rIns="0" bIns="0" anchor="t"/>
          <a:lstStyle>
            <a:lvl1pPr marL="0" indent="0">
              <a:lnSpc>
                <a:spcPts val="2000"/>
              </a:lnSpc>
              <a:spcBef>
                <a:spcPts val="0"/>
              </a:spcBef>
              <a:buNone/>
              <a:defRPr sz="1800" baseline="0">
                <a:latin typeface="Times New Roman"/>
                <a:cs typeface="Times New Roman"/>
              </a:defRPr>
            </a:lvl1pPr>
          </a:lstStyle>
          <a:p>
            <a:pPr lvl="0"/>
            <a:endParaRPr lang="en-US"/>
          </a:p>
          <a:p>
            <a:pPr lvl="0"/>
            <a:endParaRPr lang="en-US"/>
          </a:p>
          <a:p>
            <a:pPr lvl="0"/>
            <a:endParaRPr lang="en-US"/>
          </a:p>
          <a:p>
            <a:pPr lvl="0"/>
            <a:endParaRPr lang="en-US"/>
          </a:p>
        </p:txBody>
      </p:sp>
      <p:sp>
        <p:nvSpPr>
          <p:cNvPr id="17"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a:t>Footer title</a:t>
            </a:r>
            <a:endParaRPr lang="en-US" sz="2400" baseline="0"/>
          </a:p>
        </p:txBody>
      </p:sp>
      <p:sp>
        <p:nvSpPr>
          <p:cNvPr id="13" name="Text Placeholder 2"/>
          <p:cNvSpPr>
            <a:spLocks noGrp="1"/>
          </p:cNvSpPr>
          <p:nvPr>
            <p:ph type="body" sz="quarter" idx="13" hasCustomPrompt="1"/>
          </p:nvPr>
        </p:nvSpPr>
        <p:spPr>
          <a:xfrm>
            <a:off x="526107" y="5920775"/>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a:t>Caption</a:t>
            </a:r>
            <a:endParaRPr lang="en-US" sz="800"/>
          </a:p>
        </p:txBody>
      </p:sp>
      <p:sp>
        <p:nvSpPr>
          <p:cNvPr id="14" name="Text Placeholder 2"/>
          <p:cNvSpPr>
            <a:spLocks noGrp="1"/>
          </p:cNvSpPr>
          <p:nvPr>
            <p:ph type="body" sz="quarter" idx="17" hasCustomPrompt="1"/>
          </p:nvPr>
        </p:nvSpPr>
        <p:spPr>
          <a:xfrm rot="16200000">
            <a:off x="-812644" y="4561802"/>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a:t>© Image Copyright</a:t>
            </a:r>
          </a:p>
        </p:txBody>
      </p:sp>
      <p:sp>
        <p:nvSpPr>
          <p:cNvPr id="19" name="Text Placeholder 2"/>
          <p:cNvSpPr>
            <a:spLocks noGrp="1"/>
          </p:cNvSpPr>
          <p:nvPr>
            <p:ph type="body" sz="quarter" idx="34" hasCustomPrompt="1"/>
          </p:nvPr>
        </p:nvSpPr>
        <p:spPr>
          <a:xfrm>
            <a:off x="511595" y="2963338"/>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a:t>Caption</a:t>
            </a:r>
            <a:endParaRPr lang="en-US" sz="800"/>
          </a:p>
        </p:txBody>
      </p:sp>
      <p:sp>
        <p:nvSpPr>
          <p:cNvPr id="24" name="Text Placeholder 2"/>
          <p:cNvSpPr>
            <a:spLocks noGrp="1"/>
          </p:cNvSpPr>
          <p:nvPr>
            <p:ph type="body" sz="quarter" idx="35" hasCustomPrompt="1"/>
          </p:nvPr>
        </p:nvSpPr>
        <p:spPr>
          <a:xfrm rot="16200000">
            <a:off x="-827153" y="1615940"/>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a:t>© Image Copyright</a:t>
            </a:r>
          </a:p>
        </p:txBody>
      </p:sp>
      <p:sp>
        <p:nvSpPr>
          <p:cNvPr id="25" name="Text Placeholder 2"/>
          <p:cNvSpPr>
            <a:spLocks noGrp="1"/>
          </p:cNvSpPr>
          <p:nvPr>
            <p:ph type="body" sz="quarter" idx="36" hasCustomPrompt="1"/>
          </p:nvPr>
        </p:nvSpPr>
        <p:spPr>
          <a:xfrm>
            <a:off x="6145855" y="5920775"/>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a:t>Caption</a:t>
            </a:r>
            <a:endParaRPr lang="en-US" sz="800"/>
          </a:p>
        </p:txBody>
      </p:sp>
      <p:sp>
        <p:nvSpPr>
          <p:cNvPr id="26" name="Text Placeholder 2"/>
          <p:cNvSpPr>
            <a:spLocks noGrp="1"/>
          </p:cNvSpPr>
          <p:nvPr>
            <p:ph type="body" sz="quarter" idx="37" hasCustomPrompt="1"/>
          </p:nvPr>
        </p:nvSpPr>
        <p:spPr>
          <a:xfrm rot="16200000">
            <a:off x="4807107" y="4561802"/>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a:t>© Image Copyright</a:t>
            </a:r>
          </a:p>
        </p:txBody>
      </p:sp>
      <p:sp>
        <p:nvSpPr>
          <p:cNvPr id="16" name="Rectangle 15"/>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4:3 Arup Four Images">
    <p:spTree>
      <p:nvGrpSpPr>
        <p:cNvPr id="1" name=""/>
        <p:cNvGrpSpPr/>
        <p:nvPr/>
      </p:nvGrpSpPr>
      <p:grpSpPr>
        <a:xfrm>
          <a:off x="0" y="0"/>
          <a:ext cx="0" cy="0"/>
          <a:chOff x="0" y="0"/>
          <a:chExt cx="0" cy="0"/>
        </a:xfrm>
      </p:grpSpPr>
      <p:sp>
        <p:nvSpPr>
          <p:cNvPr id="35" name="Picture Placeholder 2"/>
          <p:cNvSpPr>
            <a:spLocks noGrp="1" noChangeAspect="1"/>
          </p:cNvSpPr>
          <p:nvPr>
            <p:ph type="pic" sz="quarter" idx="16" hasCustomPrompt="1"/>
          </p:nvPr>
        </p:nvSpPr>
        <p:spPr>
          <a:xfrm>
            <a:off x="532207" y="3284984"/>
            <a:ext cx="5280000" cy="2638800"/>
          </a:xfrm>
          <a:prstGeom prst="rect">
            <a:avLst/>
          </a:prstGeom>
        </p:spPr>
        <p:txBody>
          <a:bodyPr vert="horz" lIns="0" tIns="0" rIns="0" bIns="0" anchor="t"/>
          <a:lstStyle>
            <a:lvl1pPr marL="0" indent="0">
              <a:lnSpc>
                <a:spcPts val="2000"/>
              </a:lnSpc>
              <a:spcBef>
                <a:spcPts val="0"/>
              </a:spcBef>
              <a:buNone/>
              <a:defRPr sz="1800" baseline="0">
                <a:latin typeface="Times New Roman"/>
                <a:cs typeface="Times New Roman"/>
              </a:defRPr>
            </a:lvl1pPr>
          </a:lstStyle>
          <a:p>
            <a:pPr lvl="0"/>
            <a:endParaRPr lang="en-US"/>
          </a:p>
          <a:p>
            <a:pPr lvl="0"/>
            <a:endParaRPr lang="en-US"/>
          </a:p>
          <a:p>
            <a:pPr lvl="0"/>
            <a:endParaRPr lang="en-US"/>
          </a:p>
          <a:p>
            <a:pPr lvl="0"/>
            <a:endParaRPr lang="en-US"/>
          </a:p>
        </p:txBody>
      </p:sp>
      <p:sp>
        <p:nvSpPr>
          <p:cNvPr id="41" name="Picture Placeholder 2"/>
          <p:cNvSpPr>
            <a:spLocks noGrp="1" noChangeAspect="1"/>
          </p:cNvSpPr>
          <p:nvPr>
            <p:ph type="pic" sz="quarter" idx="15" hasCustomPrompt="1"/>
          </p:nvPr>
        </p:nvSpPr>
        <p:spPr>
          <a:xfrm>
            <a:off x="6145391" y="324000"/>
            <a:ext cx="5280000" cy="2638800"/>
          </a:xfrm>
          <a:prstGeom prst="rect">
            <a:avLst/>
          </a:prstGeom>
        </p:spPr>
        <p:txBody>
          <a:bodyPr vert="horz" lIns="0" tIns="0" rIns="0" bIns="0" anchor="t"/>
          <a:lstStyle>
            <a:lvl1pPr marL="0" indent="0">
              <a:lnSpc>
                <a:spcPts val="2000"/>
              </a:lnSpc>
              <a:spcBef>
                <a:spcPts val="0"/>
              </a:spcBef>
              <a:buNone/>
              <a:defRPr sz="1800" baseline="0">
                <a:latin typeface="Times New Roman"/>
                <a:cs typeface="Times New Roman"/>
              </a:defRPr>
            </a:lvl1pPr>
          </a:lstStyle>
          <a:p>
            <a:pPr lvl="0"/>
            <a:endParaRPr lang="en-US"/>
          </a:p>
          <a:p>
            <a:pPr lvl="0"/>
            <a:endParaRPr lang="en-US"/>
          </a:p>
          <a:p>
            <a:pPr lvl="0"/>
            <a:endParaRPr lang="en-US"/>
          </a:p>
          <a:p>
            <a:pPr lvl="0"/>
            <a:endParaRPr lang="en-US"/>
          </a:p>
        </p:txBody>
      </p:sp>
      <p:sp>
        <p:nvSpPr>
          <p:cNvPr id="42" name="Picture Placeholder 2"/>
          <p:cNvSpPr>
            <a:spLocks noGrp="1" noChangeAspect="1"/>
          </p:cNvSpPr>
          <p:nvPr>
            <p:ph type="pic" sz="quarter" idx="16" hasCustomPrompt="1"/>
          </p:nvPr>
        </p:nvSpPr>
        <p:spPr>
          <a:xfrm>
            <a:off x="6145391" y="3284984"/>
            <a:ext cx="5280000" cy="2638800"/>
          </a:xfrm>
          <a:prstGeom prst="rect">
            <a:avLst/>
          </a:prstGeom>
        </p:spPr>
        <p:txBody>
          <a:bodyPr vert="horz" lIns="0" tIns="0" rIns="0" bIns="0" anchor="t"/>
          <a:lstStyle>
            <a:lvl1pPr marL="0" indent="0">
              <a:lnSpc>
                <a:spcPts val="2000"/>
              </a:lnSpc>
              <a:spcBef>
                <a:spcPts val="0"/>
              </a:spcBef>
              <a:buNone/>
              <a:defRPr sz="1800" baseline="0">
                <a:latin typeface="Times New Roman"/>
                <a:cs typeface="Times New Roman"/>
              </a:defRPr>
            </a:lvl1pPr>
          </a:lstStyle>
          <a:p>
            <a:pPr lvl="0"/>
            <a:endParaRPr lang="en-US"/>
          </a:p>
          <a:p>
            <a:pPr lvl="0"/>
            <a:endParaRPr lang="en-US"/>
          </a:p>
          <a:p>
            <a:pPr lvl="0"/>
            <a:endParaRPr lang="en-US"/>
          </a:p>
          <a:p>
            <a:pPr lvl="0"/>
            <a:endParaRPr lang="en-US"/>
          </a:p>
        </p:txBody>
      </p:sp>
      <p:sp>
        <p:nvSpPr>
          <p:cNvPr id="47" name="Picture Placeholder 2"/>
          <p:cNvSpPr>
            <a:spLocks noGrp="1" noChangeAspect="1"/>
          </p:cNvSpPr>
          <p:nvPr>
            <p:ph type="pic" sz="quarter" idx="32" hasCustomPrompt="1"/>
          </p:nvPr>
        </p:nvSpPr>
        <p:spPr>
          <a:xfrm>
            <a:off x="532207" y="324000"/>
            <a:ext cx="5280000" cy="2638800"/>
          </a:xfrm>
          <a:prstGeom prst="rect">
            <a:avLst/>
          </a:prstGeom>
        </p:spPr>
        <p:txBody>
          <a:bodyPr vert="horz" lIns="0" tIns="0" rIns="0" bIns="0" anchor="t"/>
          <a:lstStyle>
            <a:lvl1pPr marL="0" indent="0">
              <a:lnSpc>
                <a:spcPts val="2000"/>
              </a:lnSpc>
              <a:spcBef>
                <a:spcPts val="0"/>
              </a:spcBef>
              <a:buNone/>
              <a:defRPr sz="1800" baseline="0">
                <a:latin typeface="Times New Roman"/>
                <a:cs typeface="Times New Roman"/>
              </a:defRPr>
            </a:lvl1pPr>
          </a:lstStyle>
          <a:p>
            <a:pPr lvl="0"/>
            <a:endParaRPr lang="en-US"/>
          </a:p>
          <a:p>
            <a:pPr lvl="0"/>
            <a:endParaRPr lang="en-US"/>
          </a:p>
          <a:p>
            <a:pPr lvl="0"/>
            <a:endParaRPr lang="en-US"/>
          </a:p>
          <a:p>
            <a:pPr lvl="0"/>
            <a:endParaRPr lang="en-US"/>
          </a:p>
        </p:txBody>
      </p:sp>
      <p:sp>
        <p:nvSpPr>
          <p:cNvPr id="20"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a:t>Footer title</a:t>
            </a:r>
            <a:endParaRPr lang="en-US" sz="2400" baseline="0"/>
          </a:p>
        </p:txBody>
      </p:sp>
      <p:sp>
        <p:nvSpPr>
          <p:cNvPr id="16" name="Text Placeholder 2"/>
          <p:cNvSpPr>
            <a:spLocks noGrp="1"/>
          </p:cNvSpPr>
          <p:nvPr>
            <p:ph type="body" sz="quarter" idx="13" hasCustomPrompt="1"/>
          </p:nvPr>
        </p:nvSpPr>
        <p:spPr>
          <a:xfrm>
            <a:off x="526107" y="5920750"/>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a:t>Caption</a:t>
            </a:r>
            <a:endParaRPr lang="en-US" sz="800"/>
          </a:p>
        </p:txBody>
      </p:sp>
      <p:sp>
        <p:nvSpPr>
          <p:cNvPr id="17" name="Text Placeholder 2"/>
          <p:cNvSpPr>
            <a:spLocks noGrp="1"/>
          </p:cNvSpPr>
          <p:nvPr>
            <p:ph type="body" sz="quarter" idx="17" hasCustomPrompt="1"/>
          </p:nvPr>
        </p:nvSpPr>
        <p:spPr>
          <a:xfrm rot="16200000">
            <a:off x="-812644" y="4561777"/>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a:t>© Image Copyright</a:t>
            </a:r>
          </a:p>
        </p:txBody>
      </p:sp>
      <p:sp>
        <p:nvSpPr>
          <p:cNvPr id="21" name="Text Placeholder 2"/>
          <p:cNvSpPr>
            <a:spLocks noGrp="1"/>
          </p:cNvSpPr>
          <p:nvPr>
            <p:ph type="body" sz="quarter" idx="34" hasCustomPrompt="1"/>
          </p:nvPr>
        </p:nvSpPr>
        <p:spPr>
          <a:xfrm>
            <a:off x="511595" y="2988961"/>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a:t>Caption</a:t>
            </a:r>
            <a:endParaRPr lang="en-US" sz="800"/>
          </a:p>
        </p:txBody>
      </p:sp>
      <p:sp>
        <p:nvSpPr>
          <p:cNvPr id="28" name="Text Placeholder 2"/>
          <p:cNvSpPr>
            <a:spLocks noGrp="1"/>
          </p:cNvSpPr>
          <p:nvPr>
            <p:ph type="body" sz="quarter" idx="35" hasCustomPrompt="1"/>
          </p:nvPr>
        </p:nvSpPr>
        <p:spPr>
          <a:xfrm rot="16200000">
            <a:off x="-827153" y="1618415"/>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a:t>© Image Copyright</a:t>
            </a:r>
          </a:p>
        </p:txBody>
      </p:sp>
      <p:sp>
        <p:nvSpPr>
          <p:cNvPr id="30" name="Text Placeholder 2"/>
          <p:cNvSpPr>
            <a:spLocks noGrp="1"/>
          </p:cNvSpPr>
          <p:nvPr>
            <p:ph type="body" sz="quarter" idx="36" hasCustomPrompt="1"/>
          </p:nvPr>
        </p:nvSpPr>
        <p:spPr>
          <a:xfrm>
            <a:off x="6145391" y="5921314"/>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a:t>Caption</a:t>
            </a:r>
            <a:endParaRPr lang="en-US" sz="800"/>
          </a:p>
        </p:txBody>
      </p:sp>
      <p:sp>
        <p:nvSpPr>
          <p:cNvPr id="31" name="Text Placeholder 2"/>
          <p:cNvSpPr>
            <a:spLocks noGrp="1"/>
          </p:cNvSpPr>
          <p:nvPr>
            <p:ph type="body" sz="quarter" idx="37" hasCustomPrompt="1"/>
          </p:nvPr>
        </p:nvSpPr>
        <p:spPr>
          <a:xfrm rot="16200000">
            <a:off x="4806643" y="4562341"/>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a:t>© Image Copyright</a:t>
            </a:r>
          </a:p>
        </p:txBody>
      </p:sp>
      <p:sp>
        <p:nvSpPr>
          <p:cNvPr id="32" name="Text Placeholder 2"/>
          <p:cNvSpPr>
            <a:spLocks noGrp="1"/>
          </p:cNvSpPr>
          <p:nvPr>
            <p:ph type="body" sz="quarter" idx="38" hasCustomPrompt="1"/>
          </p:nvPr>
        </p:nvSpPr>
        <p:spPr>
          <a:xfrm>
            <a:off x="6146562" y="2988873"/>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a:t>Caption</a:t>
            </a:r>
            <a:endParaRPr lang="en-US" sz="800"/>
          </a:p>
        </p:txBody>
      </p:sp>
      <p:sp>
        <p:nvSpPr>
          <p:cNvPr id="33" name="Text Placeholder 2"/>
          <p:cNvSpPr>
            <a:spLocks noGrp="1"/>
          </p:cNvSpPr>
          <p:nvPr>
            <p:ph type="body" sz="quarter" idx="39" hasCustomPrompt="1"/>
          </p:nvPr>
        </p:nvSpPr>
        <p:spPr>
          <a:xfrm rot="16200000">
            <a:off x="4807813" y="1595177"/>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a:t>© Image Copyright</a:t>
            </a:r>
          </a:p>
        </p:txBody>
      </p:sp>
      <p:sp>
        <p:nvSpPr>
          <p:cNvPr id="18" name="Rectangle 17"/>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4:3 Arup TenImages Value Statement">
    <p:spTree>
      <p:nvGrpSpPr>
        <p:cNvPr id="1" name=""/>
        <p:cNvGrpSpPr/>
        <p:nvPr/>
      </p:nvGrpSpPr>
      <p:grpSpPr>
        <a:xfrm>
          <a:off x="0" y="0"/>
          <a:ext cx="0" cy="0"/>
          <a:chOff x="0" y="0"/>
          <a:chExt cx="0" cy="0"/>
        </a:xfrm>
      </p:grpSpPr>
      <p:sp>
        <p:nvSpPr>
          <p:cNvPr id="14" name="Rectangle 13"/>
          <p:cNvSpPr/>
          <p:nvPr/>
        </p:nvSpPr>
        <p:spPr>
          <a:xfrm>
            <a:off x="7924800" y="2185200"/>
            <a:ext cx="3657600" cy="37249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Picture Placeholder 7"/>
          <p:cNvSpPr>
            <a:spLocks noGrp="1" noChangeAspect="1"/>
          </p:cNvSpPr>
          <p:nvPr>
            <p:ph type="pic" sz="quarter" idx="27" hasCustomPrompt="1"/>
          </p:nvPr>
        </p:nvSpPr>
        <p:spPr>
          <a:xfrm>
            <a:off x="7922845" y="324000"/>
            <a:ext cx="3657600" cy="1843200"/>
          </a:xfrm>
          <a:prstGeom prst="rect">
            <a:avLst/>
          </a:prstGeom>
        </p:spPr>
        <p:txBody>
          <a:bodyPr lIns="0" tIns="0" r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a:p>
        </p:txBody>
      </p:sp>
      <p:sp>
        <p:nvSpPr>
          <p:cNvPr id="36" name="Picture Placeholder 7"/>
          <p:cNvSpPr>
            <a:spLocks noGrp="1" noChangeAspect="1"/>
          </p:cNvSpPr>
          <p:nvPr>
            <p:ph type="pic" sz="quarter" idx="20" hasCustomPrompt="1"/>
          </p:nvPr>
        </p:nvSpPr>
        <p:spPr>
          <a:xfrm>
            <a:off x="4241124" y="324000"/>
            <a:ext cx="3657600" cy="1843200"/>
          </a:xfrm>
          <a:prstGeom prst="rect">
            <a:avLst/>
          </a:prstGeom>
        </p:spPr>
        <p:txBody>
          <a:bodyPr lIns="0" tIns="0" r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a:p>
        </p:txBody>
      </p:sp>
      <p:sp>
        <p:nvSpPr>
          <p:cNvPr id="38" name="Picture Placeholder 7"/>
          <p:cNvSpPr>
            <a:spLocks noGrp="1" noChangeAspect="1"/>
          </p:cNvSpPr>
          <p:nvPr>
            <p:ph type="pic" sz="quarter" idx="22" hasCustomPrompt="1"/>
          </p:nvPr>
        </p:nvSpPr>
        <p:spPr>
          <a:xfrm>
            <a:off x="4239481" y="4046400"/>
            <a:ext cx="3657600" cy="1843200"/>
          </a:xfrm>
          <a:prstGeom prst="rect">
            <a:avLst/>
          </a:prstGeom>
        </p:spPr>
        <p:txBody>
          <a:bodyPr lIns="0" tIns="0" r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a:p>
        </p:txBody>
      </p:sp>
      <p:sp>
        <p:nvSpPr>
          <p:cNvPr id="40" name="Picture Placeholder 7"/>
          <p:cNvSpPr>
            <a:spLocks noGrp="1" noChangeAspect="1"/>
          </p:cNvSpPr>
          <p:nvPr>
            <p:ph type="pic" sz="quarter" idx="11" hasCustomPrompt="1"/>
          </p:nvPr>
        </p:nvSpPr>
        <p:spPr>
          <a:xfrm>
            <a:off x="539991" y="324000"/>
            <a:ext cx="3657600" cy="1843200"/>
          </a:xfrm>
          <a:prstGeom prst="rect">
            <a:avLst/>
          </a:prstGeom>
        </p:spPr>
        <p:txBody>
          <a:bodyPr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a:p>
        </p:txBody>
      </p:sp>
      <p:sp>
        <p:nvSpPr>
          <p:cNvPr id="41" name="Picture Placeholder 7"/>
          <p:cNvSpPr>
            <a:spLocks noGrp="1" noChangeAspect="1"/>
          </p:cNvSpPr>
          <p:nvPr>
            <p:ph type="pic" sz="quarter" idx="25" hasCustomPrompt="1"/>
          </p:nvPr>
        </p:nvSpPr>
        <p:spPr>
          <a:xfrm>
            <a:off x="528000" y="4046400"/>
            <a:ext cx="3657600" cy="1843200"/>
          </a:xfrm>
          <a:prstGeom prst="rect">
            <a:avLst/>
          </a:prstGeom>
        </p:spPr>
        <p:txBody>
          <a:bodyPr lIns="0" tIns="0" r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a:p>
        </p:txBody>
      </p:sp>
      <p:sp>
        <p:nvSpPr>
          <p:cNvPr id="43" name="Picture Placeholder 7"/>
          <p:cNvSpPr>
            <a:spLocks noGrp="1" noChangeAspect="1"/>
          </p:cNvSpPr>
          <p:nvPr>
            <p:ph type="pic" sz="quarter" idx="28" hasCustomPrompt="1"/>
          </p:nvPr>
        </p:nvSpPr>
        <p:spPr>
          <a:xfrm>
            <a:off x="539673" y="2185200"/>
            <a:ext cx="3657600" cy="1843200"/>
          </a:xfrm>
          <a:prstGeom prst="rect">
            <a:avLst/>
          </a:prstGeom>
        </p:spPr>
        <p:txBody>
          <a:bodyPr lIns="0" tIns="0" r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a:p>
        </p:txBody>
      </p:sp>
      <p:sp>
        <p:nvSpPr>
          <p:cNvPr id="49" name="Picture Placeholder 7"/>
          <p:cNvSpPr>
            <a:spLocks noGrp="1" noChangeAspect="1"/>
          </p:cNvSpPr>
          <p:nvPr>
            <p:ph type="pic" sz="quarter" idx="31" hasCustomPrompt="1"/>
          </p:nvPr>
        </p:nvSpPr>
        <p:spPr>
          <a:xfrm>
            <a:off x="4241124" y="2185200"/>
            <a:ext cx="3657600" cy="1843200"/>
          </a:xfrm>
          <a:prstGeom prst="rect">
            <a:avLst/>
          </a:prstGeom>
        </p:spPr>
        <p:txBody>
          <a:bodyPr lIns="0" tIns="0" r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a:p>
        </p:txBody>
      </p:sp>
      <p:sp>
        <p:nvSpPr>
          <p:cNvPr id="16" name="Text Placeholder 3"/>
          <p:cNvSpPr>
            <a:spLocks noGrp="1"/>
          </p:cNvSpPr>
          <p:nvPr>
            <p:ph type="body" sz="quarter" idx="33" hasCustomPrompt="1"/>
          </p:nvPr>
        </p:nvSpPr>
        <p:spPr>
          <a:xfrm>
            <a:off x="7924800" y="2185200"/>
            <a:ext cx="3657600" cy="3724444"/>
          </a:xfrm>
          <a:prstGeom prst="rect">
            <a:avLst/>
          </a:prstGeom>
        </p:spPr>
        <p:txBody>
          <a:bodyPr vert="horz" lIns="180000" tIns="180000" rIns="180000" bIns="180000">
            <a:noAutofit/>
          </a:bodyPr>
          <a:lstStyle>
            <a:lvl1pPr marL="0" marR="0" indent="0" algn="l" defTabSz="1197317" rtl="0" eaLnBrk="1" fontAlgn="auto" latinLnBrk="0" hangingPunct="1">
              <a:lnSpc>
                <a:spcPts val="2000"/>
              </a:lnSpc>
              <a:spcBef>
                <a:spcPts val="0"/>
              </a:spcBef>
              <a:spcAft>
                <a:spcPts val="0"/>
              </a:spcAft>
              <a:buClrTx/>
              <a:buSzTx/>
              <a:buFont typeface="Arial" pitchFamily="34" charset="0"/>
              <a:buNone/>
              <a:tabLst/>
              <a:defRPr sz="1800" b="0" i="0" baseline="0">
                <a:solidFill>
                  <a:schemeClr val="tx1"/>
                </a:solidFill>
                <a:latin typeface="Times New Roman"/>
                <a:cs typeface="Times New Roman"/>
              </a:defRPr>
            </a:lvl1pPr>
          </a:lstStyle>
          <a:p>
            <a:r>
              <a:rPr lang="en-US" sz="2400" baseline="0"/>
              <a:t>You may enter a short value statement here. You may highlight a specific point in white as appropriate. Max approx 20-25 words.</a:t>
            </a:r>
            <a:endParaRPr lang="en-US" sz="2133" baseline="0"/>
          </a:p>
        </p:txBody>
      </p:sp>
      <p:sp>
        <p:nvSpPr>
          <p:cNvPr id="19" name="Text Placeholder 3"/>
          <p:cNvSpPr>
            <a:spLocks noGrp="1"/>
          </p:cNvSpPr>
          <p:nvPr>
            <p:ph type="body" sz="quarter" idx="34"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a:t>Footer title</a:t>
            </a:r>
            <a:endParaRPr lang="en-US" sz="2400" baseline="0"/>
          </a:p>
        </p:txBody>
      </p:sp>
      <p:sp>
        <p:nvSpPr>
          <p:cNvPr id="13" name="Rectangle 12"/>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4:3 Arup Eleven Images Value Statement">
    <p:spTree>
      <p:nvGrpSpPr>
        <p:cNvPr id="1" name=""/>
        <p:cNvGrpSpPr/>
        <p:nvPr/>
      </p:nvGrpSpPr>
      <p:grpSpPr>
        <a:xfrm>
          <a:off x="0" y="0"/>
          <a:ext cx="0" cy="0"/>
          <a:chOff x="0" y="0"/>
          <a:chExt cx="0" cy="0"/>
        </a:xfrm>
      </p:grpSpPr>
      <p:sp>
        <p:nvSpPr>
          <p:cNvPr id="14" name="Rectangle 13"/>
          <p:cNvSpPr/>
          <p:nvPr/>
        </p:nvSpPr>
        <p:spPr>
          <a:xfrm>
            <a:off x="7929600" y="2185200"/>
            <a:ext cx="3657600" cy="1843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Picture Placeholder 7"/>
          <p:cNvSpPr>
            <a:spLocks noGrp="1" noChangeAspect="1"/>
          </p:cNvSpPr>
          <p:nvPr>
            <p:ph type="pic" sz="quarter" idx="27" hasCustomPrompt="1"/>
          </p:nvPr>
        </p:nvSpPr>
        <p:spPr>
          <a:xfrm>
            <a:off x="7927524" y="324000"/>
            <a:ext cx="3657600" cy="1843200"/>
          </a:xfrm>
          <a:prstGeom prst="rect">
            <a:avLst/>
          </a:prstGeom>
        </p:spPr>
        <p:txBody>
          <a:bodyPr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a:p>
        </p:txBody>
      </p:sp>
      <p:sp>
        <p:nvSpPr>
          <p:cNvPr id="36" name="Picture Placeholder 7"/>
          <p:cNvSpPr>
            <a:spLocks noGrp="1" noChangeAspect="1"/>
          </p:cNvSpPr>
          <p:nvPr>
            <p:ph type="pic" sz="quarter" idx="20" hasCustomPrompt="1"/>
          </p:nvPr>
        </p:nvSpPr>
        <p:spPr>
          <a:xfrm>
            <a:off x="4237385" y="324000"/>
            <a:ext cx="3657600" cy="1843200"/>
          </a:xfrm>
          <a:prstGeom prst="rect">
            <a:avLst/>
          </a:prstGeom>
        </p:spPr>
        <p:txBody>
          <a:bodyPr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a:p>
        </p:txBody>
      </p:sp>
      <p:sp>
        <p:nvSpPr>
          <p:cNvPr id="38" name="Picture Placeholder 7"/>
          <p:cNvSpPr>
            <a:spLocks noGrp="1" noChangeAspect="1"/>
          </p:cNvSpPr>
          <p:nvPr>
            <p:ph type="pic" sz="quarter" idx="22" hasCustomPrompt="1"/>
          </p:nvPr>
        </p:nvSpPr>
        <p:spPr>
          <a:xfrm>
            <a:off x="4237385" y="4046400"/>
            <a:ext cx="3657600" cy="1843200"/>
          </a:xfrm>
          <a:prstGeom prst="rect">
            <a:avLst/>
          </a:prstGeom>
        </p:spPr>
        <p:txBody>
          <a:bodyPr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a:p>
        </p:txBody>
      </p:sp>
      <p:sp>
        <p:nvSpPr>
          <p:cNvPr id="40" name="Picture Placeholder 7"/>
          <p:cNvSpPr>
            <a:spLocks noGrp="1" noChangeAspect="1"/>
          </p:cNvSpPr>
          <p:nvPr>
            <p:ph type="pic" sz="quarter" idx="11" hasCustomPrompt="1"/>
          </p:nvPr>
        </p:nvSpPr>
        <p:spPr>
          <a:xfrm>
            <a:off x="547027" y="324000"/>
            <a:ext cx="3657600" cy="1843200"/>
          </a:xfrm>
          <a:prstGeom prst="rect">
            <a:avLst/>
          </a:prstGeom>
        </p:spPr>
        <p:txBody>
          <a:bodyPr lIns="0" tIns="0" rIns="0" bIns="0" anchor="t">
            <a:noAutofit/>
          </a:bodyPr>
          <a:lstStyle>
            <a:lvl1pPr marL="0" marR="0" indent="0" algn="l" defTabSz="1197317" rtl="0" eaLnBrk="1" fontAlgn="auto" latinLnBrk="0" hangingPunct="1">
              <a:lnSpc>
                <a:spcPts val="1467"/>
              </a:lnSpc>
              <a:spcBef>
                <a:spcPts val="0"/>
              </a:spcBef>
              <a:spcAft>
                <a:spcPts val="0"/>
              </a:spcAft>
              <a:buClrTx/>
              <a:buSzTx/>
              <a:buFont typeface="Arial" pitchFamily="34" charset="0"/>
              <a:buNone/>
              <a:tabLst/>
              <a:defRPr sz="1200" baseline="0">
                <a:solidFill>
                  <a:schemeClr val="bg1">
                    <a:lumMod val="65000"/>
                  </a:schemeClr>
                </a:solidFill>
                <a:latin typeface="Times New Roman"/>
                <a:cs typeface="Times New Roman"/>
              </a:defRPr>
            </a:lvl1pPr>
          </a:lstStyle>
          <a:p>
            <a:endParaRPr lang="en-US"/>
          </a:p>
        </p:txBody>
      </p:sp>
      <p:sp>
        <p:nvSpPr>
          <p:cNvPr id="41" name="Picture Placeholder 7"/>
          <p:cNvSpPr>
            <a:spLocks noGrp="1" noChangeAspect="1"/>
          </p:cNvSpPr>
          <p:nvPr>
            <p:ph type="pic" sz="quarter" idx="25" hasCustomPrompt="1"/>
          </p:nvPr>
        </p:nvSpPr>
        <p:spPr>
          <a:xfrm>
            <a:off x="547027" y="4046400"/>
            <a:ext cx="3657600" cy="1843200"/>
          </a:xfrm>
          <a:prstGeom prst="rect">
            <a:avLst/>
          </a:prstGeom>
        </p:spPr>
        <p:txBody>
          <a:bodyPr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a:p>
        </p:txBody>
      </p:sp>
      <p:sp>
        <p:nvSpPr>
          <p:cNvPr id="43" name="Picture Placeholder 7"/>
          <p:cNvSpPr>
            <a:spLocks noGrp="1" noChangeAspect="1"/>
          </p:cNvSpPr>
          <p:nvPr>
            <p:ph type="pic" sz="quarter" idx="28" hasCustomPrompt="1"/>
          </p:nvPr>
        </p:nvSpPr>
        <p:spPr>
          <a:xfrm>
            <a:off x="547027" y="2185200"/>
            <a:ext cx="3657600" cy="1843200"/>
          </a:xfrm>
          <a:prstGeom prst="rect">
            <a:avLst/>
          </a:prstGeom>
        </p:spPr>
        <p:txBody>
          <a:bodyPr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a:p>
        </p:txBody>
      </p:sp>
      <p:sp>
        <p:nvSpPr>
          <p:cNvPr id="47" name="Picture Placeholder 7"/>
          <p:cNvSpPr>
            <a:spLocks noGrp="1" noChangeAspect="1"/>
          </p:cNvSpPr>
          <p:nvPr>
            <p:ph type="pic" sz="quarter" idx="30" hasCustomPrompt="1"/>
          </p:nvPr>
        </p:nvSpPr>
        <p:spPr>
          <a:xfrm>
            <a:off x="7929600" y="4046400"/>
            <a:ext cx="3657600" cy="1843200"/>
          </a:xfrm>
          <a:prstGeom prst="rect">
            <a:avLst/>
          </a:prstGeom>
        </p:spPr>
        <p:txBody>
          <a:bodyPr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a:p>
        </p:txBody>
      </p:sp>
      <p:sp>
        <p:nvSpPr>
          <p:cNvPr id="49" name="Picture Placeholder 7"/>
          <p:cNvSpPr>
            <a:spLocks noGrp="1" noChangeAspect="1"/>
          </p:cNvSpPr>
          <p:nvPr>
            <p:ph type="pic" sz="quarter" idx="31" hasCustomPrompt="1"/>
          </p:nvPr>
        </p:nvSpPr>
        <p:spPr>
          <a:xfrm>
            <a:off x="4237385" y="2185200"/>
            <a:ext cx="3657600" cy="1843200"/>
          </a:xfrm>
          <a:prstGeom prst="rect">
            <a:avLst/>
          </a:prstGeom>
        </p:spPr>
        <p:txBody>
          <a:bodyPr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a:p>
        </p:txBody>
      </p:sp>
      <p:sp>
        <p:nvSpPr>
          <p:cNvPr id="16" name="Text Placeholder 3"/>
          <p:cNvSpPr>
            <a:spLocks noGrp="1"/>
          </p:cNvSpPr>
          <p:nvPr>
            <p:ph type="body" sz="quarter" idx="33" hasCustomPrompt="1"/>
          </p:nvPr>
        </p:nvSpPr>
        <p:spPr>
          <a:xfrm>
            <a:off x="7879652" y="2185200"/>
            <a:ext cx="3657600" cy="1844500"/>
          </a:xfrm>
          <a:prstGeom prst="rect">
            <a:avLst/>
          </a:prstGeom>
        </p:spPr>
        <p:txBody>
          <a:bodyPr vert="horz" lIns="180000" tIns="180000" rIns="180000" bIns="180000">
            <a:noAutofit/>
          </a:bodyPr>
          <a:lstStyle>
            <a:lvl1pPr marL="0" marR="0" indent="0" algn="l" defTabSz="1197317" rtl="0" eaLnBrk="1" fontAlgn="auto" latinLnBrk="0" hangingPunct="1">
              <a:lnSpc>
                <a:spcPts val="2000"/>
              </a:lnSpc>
              <a:spcBef>
                <a:spcPts val="0"/>
              </a:spcBef>
              <a:spcAft>
                <a:spcPts val="0"/>
              </a:spcAft>
              <a:buClrTx/>
              <a:buSzTx/>
              <a:buFont typeface="Arial" pitchFamily="34" charset="0"/>
              <a:buNone/>
              <a:tabLst/>
              <a:defRPr sz="1800" b="0" i="0" baseline="0">
                <a:solidFill>
                  <a:schemeClr val="tx1"/>
                </a:solidFill>
                <a:latin typeface="Times New Roman"/>
                <a:cs typeface="Times New Roman"/>
              </a:defRPr>
            </a:lvl1pPr>
          </a:lstStyle>
          <a:p>
            <a:r>
              <a:rPr lang="en-US" sz="2400" baseline="0"/>
              <a:t>Enter a short value statement here. Highlight a specific point in white. Max approx 10 -15 words.</a:t>
            </a:r>
          </a:p>
        </p:txBody>
      </p:sp>
      <p:sp>
        <p:nvSpPr>
          <p:cNvPr id="17" name="Text Placeholder 3"/>
          <p:cNvSpPr>
            <a:spLocks noGrp="1"/>
          </p:cNvSpPr>
          <p:nvPr>
            <p:ph type="body" sz="quarter" idx="34"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a:t>Footer title</a:t>
            </a:r>
            <a:endParaRPr lang="en-US" sz="2400" baseline="0"/>
          </a:p>
        </p:txBody>
      </p:sp>
      <p:sp>
        <p:nvSpPr>
          <p:cNvPr id="18" name="Rectangle 17"/>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4:3 Arup Main Title 2">
    <p:spTree>
      <p:nvGrpSpPr>
        <p:cNvPr id="1" name=""/>
        <p:cNvGrpSpPr/>
        <p:nvPr/>
      </p:nvGrpSpPr>
      <p:grpSpPr>
        <a:xfrm>
          <a:off x="0" y="0"/>
          <a:ext cx="0" cy="0"/>
          <a:chOff x="0" y="0"/>
          <a:chExt cx="0" cy="0"/>
        </a:xfrm>
      </p:grpSpPr>
      <p:sp>
        <p:nvSpPr>
          <p:cNvPr id="6" name="Title 1"/>
          <p:cNvSpPr>
            <a:spLocks noGrp="1"/>
          </p:cNvSpPr>
          <p:nvPr>
            <p:ph type="title"/>
          </p:nvPr>
        </p:nvSpPr>
        <p:spPr>
          <a:xfrm>
            <a:off x="1103708" y="1390641"/>
            <a:ext cx="10445093" cy="683948"/>
          </a:xfrm>
          <a:prstGeom prst="rect">
            <a:avLst/>
          </a:prstGeom>
        </p:spPr>
        <p:txBody>
          <a:bodyPr lIns="0" tIns="0" rIns="0" bIns="0">
            <a:noAutofit/>
          </a:bodyPr>
          <a:lstStyle>
            <a:lvl1pPr>
              <a:lnSpc>
                <a:spcPts val="5333"/>
              </a:lnSpc>
              <a:spcBef>
                <a:spcPts val="0"/>
              </a:spcBef>
              <a:defRPr sz="3800">
                <a:solidFill>
                  <a:schemeClr val="accent2"/>
                </a:solidFill>
                <a:latin typeface="Times New Roman"/>
                <a:cs typeface="Times New Roman"/>
              </a:defRPr>
            </a:lvl1pPr>
          </a:lstStyle>
          <a:p>
            <a:r>
              <a:rPr lang="en-US"/>
              <a:t>Click to edit Master title style</a:t>
            </a:r>
          </a:p>
        </p:txBody>
      </p:sp>
      <p:sp>
        <p:nvSpPr>
          <p:cNvPr id="10" name="Text Placeholder 2"/>
          <p:cNvSpPr>
            <a:spLocks noGrp="1"/>
          </p:cNvSpPr>
          <p:nvPr>
            <p:ph type="body" sz="quarter" idx="10" hasCustomPrompt="1"/>
          </p:nvPr>
        </p:nvSpPr>
        <p:spPr>
          <a:xfrm>
            <a:off x="1105841" y="3822177"/>
            <a:ext cx="10443207" cy="346249"/>
          </a:xfrm>
          <a:prstGeom prst="rect">
            <a:avLst/>
          </a:prstGeom>
        </p:spPr>
        <p:txBody>
          <a:bodyPr vert="horz" lIns="0" tIns="0" rIns="0" bIns="0">
            <a:noAutofit/>
          </a:bodyPr>
          <a:lstStyle>
            <a:lvl1pPr marL="0" indent="0">
              <a:lnSpc>
                <a:spcPts val="2000"/>
              </a:lnSpc>
              <a:spcBef>
                <a:spcPts val="0"/>
              </a:spcBef>
              <a:buNone/>
              <a:defRPr sz="1800" baseline="0">
                <a:latin typeface="Times New Roman"/>
                <a:cs typeface="Times New Roman"/>
              </a:defRPr>
            </a:lvl1pPr>
          </a:lstStyle>
          <a:p>
            <a:r>
              <a:rPr lang="en-US" sz="2400">
                <a:solidFill>
                  <a:schemeClr val="tx1"/>
                </a:solidFill>
              </a:rPr>
              <a:t>Click to edit master title style</a:t>
            </a:r>
            <a:endParaRPr lang="en-US" sz="1867">
              <a:solidFill>
                <a:schemeClr val="tx1"/>
              </a:solidFill>
            </a:endParaRPr>
          </a:p>
        </p:txBody>
      </p:sp>
      <p:pic>
        <p:nvPicPr>
          <p:cNvPr id="5" name="Picture 4" descr="ArupLogo2010_k_OvaWord1000mm_CompoundTransparent_100kGreyscale3May2012.wm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96800" y="6444031"/>
            <a:ext cx="1152000" cy="2612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3 Arup Twelve Images">
    <p:spTree>
      <p:nvGrpSpPr>
        <p:cNvPr id="1" name=""/>
        <p:cNvGrpSpPr/>
        <p:nvPr/>
      </p:nvGrpSpPr>
      <p:grpSpPr>
        <a:xfrm>
          <a:off x="0" y="0"/>
          <a:ext cx="0" cy="0"/>
          <a:chOff x="0" y="0"/>
          <a:chExt cx="0" cy="0"/>
        </a:xfrm>
      </p:grpSpPr>
      <p:sp>
        <p:nvSpPr>
          <p:cNvPr id="35" name="Picture Placeholder 7"/>
          <p:cNvSpPr>
            <a:spLocks noGrp="1" noChangeAspect="1"/>
          </p:cNvSpPr>
          <p:nvPr>
            <p:ph type="pic" sz="quarter" idx="27" hasCustomPrompt="1"/>
          </p:nvPr>
        </p:nvSpPr>
        <p:spPr>
          <a:xfrm>
            <a:off x="7899116" y="324000"/>
            <a:ext cx="36576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defRPr>
            </a:lvl1pPr>
          </a:lstStyle>
          <a:p>
            <a:endParaRPr lang="en-US"/>
          </a:p>
        </p:txBody>
      </p:sp>
      <p:sp>
        <p:nvSpPr>
          <p:cNvPr id="36" name="Picture Placeholder 7"/>
          <p:cNvSpPr>
            <a:spLocks noGrp="1" noChangeAspect="1"/>
          </p:cNvSpPr>
          <p:nvPr>
            <p:ph type="pic" sz="quarter" idx="20" hasCustomPrompt="1"/>
          </p:nvPr>
        </p:nvSpPr>
        <p:spPr>
          <a:xfrm>
            <a:off x="4211267" y="324000"/>
            <a:ext cx="36576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a:p>
        </p:txBody>
      </p:sp>
      <p:sp>
        <p:nvSpPr>
          <p:cNvPr id="37" name="Picture Placeholder 7"/>
          <p:cNvSpPr>
            <a:spLocks noGrp="1" noChangeAspect="1"/>
          </p:cNvSpPr>
          <p:nvPr>
            <p:ph type="pic" sz="quarter" idx="26" hasCustomPrompt="1"/>
          </p:nvPr>
        </p:nvSpPr>
        <p:spPr>
          <a:xfrm>
            <a:off x="7899116" y="2185343"/>
            <a:ext cx="36576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a:p>
        </p:txBody>
      </p:sp>
      <p:sp>
        <p:nvSpPr>
          <p:cNvPr id="38" name="Picture Placeholder 7"/>
          <p:cNvSpPr>
            <a:spLocks noGrp="1" noChangeAspect="1"/>
          </p:cNvSpPr>
          <p:nvPr>
            <p:ph type="pic" sz="quarter" idx="22" hasCustomPrompt="1"/>
          </p:nvPr>
        </p:nvSpPr>
        <p:spPr>
          <a:xfrm>
            <a:off x="4211267" y="4046400"/>
            <a:ext cx="36576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a:p>
        </p:txBody>
      </p:sp>
      <p:sp>
        <p:nvSpPr>
          <p:cNvPr id="40" name="Picture Placeholder 7"/>
          <p:cNvSpPr>
            <a:spLocks noGrp="1" noChangeAspect="1"/>
          </p:cNvSpPr>
          <p:nvPr>
            <p:ph type="pic" sz="quarter" idx="11" hasCustomPrompt="1"/>
          </p:nvPr>
        </p:nvSpPr>
        <p:spPr>
          <a:xfrm>
            <a:off x="528000" y="324000"/>
            <a:ext cx="36576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a:p>
        </p:txBody>
      </p:sp>
      <p:sp>
        <p:nvSpPr>
          <p:cNvPr id="41" name="Picture Placeholder 7"/>
          <p:cNvSpPr>
            <a:spLocks noGrp="1" noChangeAspect="1"/>
          </p:cNvSpPr>
          <p:nvPr>
            <p:ph type="pic" sz="quarter" idx="25" hasCustomPrompt="1"/>
          </p:nvPr>
        </p:nvSpPr>
        <p:spPr>
          <a:xfrm>
            <a:off x="528000" y="4046400"/>
            <a:ext cx="36576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a:p>
        </p:txBody>
      </p:sp>
      <p:sp>
        <p:nvSpPr>
          <p:cNvPr id="43" name="Picture Placeholder 7"/>
          <p:cNvSpPr>
            <a:spLocks noGrp="1" noChangeAspect="1"/>
          </p:cNvSpPr>
          <p:nvPr>
            <p:ph type="pic" sz="quarter" idx="28" hasCustomPrompt="1"/>
          </p:nvPr>
        </p:nvSpPr>
        <p:spPr>
          <a:xfrm>
            <a:off x="528000" y="2185343"/>
            <a:ext cx="36576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a:p>
        </p:txBody>
      </p:sp>
      <p:sp>
        <p:nvSpPr>
          <p:cNvPr id="47" name="Picture Placeholder 7"/>
          <p:cNvSpPr>
            <a:spLocks noGrp="1" noChangeAspect="1"/>
          </p:cNvSpPr>
          <p:nvPr>
            <p:ph type="pic" sz="quarter" idx="30" hasCustomPrompt="1"/>
          </p:nvPr>
        </p:nvSpPr>
        <p:spPr>
          <a:xfrm>
            <a:off x="7899116" y="4046400"/>
            <a:ext cx="36576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a:p>
        </p:txBody>
      </p:sp>
      <p:sp>
        <p:nvSpPr>
          <p:cNvPr id="49" name="Picture Placeholder 7"/>
          <p:cNvSpPr>
            <a:spLocks noGrp="1" noChangeAspect="1"/>
          </p:cNvSpPr>
          <p:nvPr>
            <p:ph type="pic" sz="quarter" idx="31" hasCustomPrompt="1"/>
          </p:nvPr>
        </p:nvSpPr>
        <p:spPr>
          <a:xfrm>
            <a:off x="4211267" y="2184843"/>
            <a:ext cx="36576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a:p>
        </p:txBody>
      </p:sp>
      <p:sp>
        <p:nvSpPr>
          <p:cNvPr id="15" name="Text Placeholder 3"/>
          <p:cNvSpPr>
            <a:spLocks noGrp="1"/>
          </p:cNvSpPr>
          <p:nvPr>
            <p:ph type="body" sz="quarter" idx="34"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a:t>Footer title</a:t>
            </a:r>
            <a:endParaRPr lang="en-US" sz="2400" baseline="0"/>
          </a:p>
        </p:txBody>
      </p:sp>
      <p:sp>
        <p:nvSpPr>
          <p:cNvPr id="13" name="Rectangle 12"/>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ed background cover">
    <p:bg>
      <p:bgPr>
        <a:solidFill>
          <a:schemeClr val="tx2"/>
        </a:solidFill>
        <a:effectLst/>
      </p:bgPr>
    </p:bg>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11560780-0FFA-4816-98DC-B3D9BD1722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1258" y="657225"/>
            <a:ext cx="1151930" cy="306413"/>
          </a:xfrm>
          <a:prstGeom prst="rect">
            <a:avLst/>
          </a:prstGeom>
        </p:spPr>
      </p:pic>
      <p:sp>
        <p:nvSpPr>
          <p:cNvPr id="12" name="Text Placeholder 11">
            <a:extLst>
              <a:ext uri="{FF2B5EF4-FFF2-40B4-BE49-F238E27FC236}">
                <a16:creationId xmlns:a16="http://schemas.microsoft.com/office/drawing/2014/main" id="{ED21EE58-CE25-4796-856F-A53EFB17B4F9}"/>
              </a:ext>
            </a:extLst>
          </p:cNvPr>
          <p:cNvSpPr>
            <a:spLocks noGrp="1"/>
          </p:cNvSpPr>
          <p:nvPr>
            <p:ph type="body" sz="quarter" idx="10" hasCustomPrompt="1"/>
          </p:nvPr>
        </p:nvSpPr>
        <p:spPr>
          <a:xfrm>
            <a:off x="658813" y="2443905"/>
            <a:ext cx="9037637" cy="615553"/>
          </a:xfrm>
        </p:spPr>
        <p:txBody>
          <a:bodyPr>
            <a:noAutofit/>
          </a:bodyPr>
          <a:lstStyle>
            <a:lvl1pPr marL="0" indent="0">
              <a:lnSpc>
                <a:spcPct val="100000"/>
              </a:lnSpc>
              <a:spcBef>
                <a:spcPts val="0"/>
              </a:spcBef>
              <a:buFontTx/>
              <a:buNone/>
              <a:defRPr sz="4000">
                <a:solidFill>
                  <a:schemeClr val="bg2"/>
                </a:solidFill>
                <a:latin typeface="Times New Roman" panose="02020603050405020304" pitchFamily="18" charset="0"/>
                <a:cs typeface="Times New Roman" panose="02020603050405020304" pitchFamily="18" charset="0"/>
              </a:defRPr>
            </a:lvl1pPr>
          </a:lstStyle>
          <a:p>
            <a:pPr lvl="0"/>
            <a:r>
              <a:rPr lang="en-US" noProof="0"/>
              <a:t>Cover title</a:t>
            </a:r>
            <a:endParaRPr lang="en-US"/>
          </a:p>
        </p:txBody>
      </p:sp>
      <p:sp>
        <p:nvSpPr>
          <p:cNvPr id="14" name="Text Placeholder 13">
            <a:extLst>
              <a:ext uri="{FF2B5EF4-FFF2-40B4-BE49-F238E27FC236}">
                <a16:creationId xmlns:a16="http://schemas.microsoft.com/office/drawing/2014/main" id="{02BDD2EB-AA3E-4552-92AE-0A50BE5B14B3}"/>
              </a:ext>
            </a:extLst>
          </p:cNvPr>
          <p:cNvSpPr>
            <a:spLocks noGrp="1"/>
          </p:cNvSpPr>
          <p:nvPr>
            <p:ph type="body" sz="quarter" idx="11" hasCustomPrompt="1"/>
          </p:nvPr>
        </p:nvSpPr>
        <p:spPr>
          <a:xfrm>
            <a:off x="658813" y="3136710"/>
            <a:ext cx="9037637" cy="615950"/>
          </a:xfrm>
        </p:spPr>
        <p:txBody>
          <a:bodyPr>
            <a:noAutofit/>
          </a:bodyPr>
          <a:lstStyle>
            <a:lvl1pPr marL="0" indent="0">
              <a:buFontTx/>
              <a:buNone/>
              <a:defRPr sz="2800">
                <a:solidFill>
                  <a:schemeClr val="tx1"/>
                </a:solidFill>
                <a:latin typeface="Times New Roman" panose="02020603050405020304" pitchFamily="18" charset="0"/>
                <a:cs typeface="Times New Roman" panose="02020603050405020304" pitchFamily="18" charset="0"/>
              </a:defRPr>
            </a:lvl1pPr>
          </a:lstStyle>
          <a:p>
            <a:pPr lvl="0"/>
            <a:r>
              <a:rPr lang="en-US"/>
              <a:t>Cover subtitle</a:t>
            </a:r>
          </a:p>
        </p:txBody>
      </p:sp>
      <p:pic>
        <p:nvPicPr>
          <p:cNvPr id="9" name="Picture 8" descr="A picture containing text, clipart&#10;&#10;Description automatically generated">
            <a:extLst>
              <a:ext uri="{FF2B5EF4-FFF2-40B4-BE49-F238E27FC236}">
                <a16:creationId xmlns:a16="http://schemas.microsoft.com/office/drawing/2014/main" id="{99FD220B-F115-4D8F-9947-D11C3E7A2FF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1258" y="657225"/>
            <a:ext cx="1157803" cy="307976"/>
          </a:xfrm>
          <a:prstGeom prst="rect">
            <a:avLst/>
          </a:prstGeom>
        </p:spPr>
      </p:pic>
      <p:sp>
        <p:nvSpPr>
          <p:cNvPr id="6" name="Text Placeholder 2">
            <a:extLst>
              <a:ext uri="{FF2B5EF4-FFF2-40B4-BE49-F238E27FC236}">
                <a16:creationId xmlns:a16="http://schemas.microsoft.com/office/drawing/2014/main" id="{ADAADD92-7453-4A83-91C6-B5F6E01A28D7}"/>
              </a:ext>
            </a:extLst>
          </p:cNvPr>
          <p:cNvSpPr>
            <a:spLocks noGrp="1"/>
          </p:cNvSpPr>
          <p:nvPr>
            <p:ph type="body" sz="quarter" idx="22" hasCustomPrompt="1"/>
          </p:nvPr>
        </p:nvSpPr>
        <p:spPr>
          <a:xfrm>
            <a:off x="658813" y="6026150"/>
            <a:ext cx="5329237" cy="174625"/>
          </a:xfrm>
        </p:spPr>
        <p:txBody>
          <a:bodyPr/>
          <a:lstStyle>
            <a:lvl1pPr marL="0" indent="0">
              <a:buFontTx/>
              <a:buNone/>
              <a:defRPr sz="1600" b="0">
                <a:solidFill>
                  <a:schemeClr val="bg1"/>
                </a:solidFill>
                <a:latin typeface="+mn-lt"/>
                <a:cs typeface="Arial" panose="020B0604020202020204" pitchFamily="34" charset="0"/>
              </a:defRPr>
            </a:lvl1pPr>
            <a:lvl2pPr marL="252000" indent="0">
              <a:buFontTx/>
              <a:buNone/>
              <a:defRPr/>
            </a:lvl2pPr>
            <a:lvl3pPr marL="914400" indent="0">
              <a:buFontTx/>
              <a:buNone/>
              <a:defRPr/>
            </a:lvl3pPr>
            <a:lvl4pPr marL="1371600" indent="0">
              <a:buFontTx/>
              <a:buNone/>
              <a:defRPr/>
            </a:lvl4pPr>
            <a:lvl5pPr marL="1828800" indent="0">
              <a:buFontTx/>
              <a:buNone/>
              <a:defRPr/>
            </a:lvl5pPr>
          </a:lstStyle>
          <a:p>
            <a:pPr lvl="0"/>
            <a:r>
              <a:rPr lang="en-US" err="1"/>
              <a:t>Firstname</a:t>
            </a:r>
            <a:r>
              <a:rPr lang="en-US"/>
              <a:t> </a:t>
            </a:r>
            <a:r>
              <a:rPr lang="en-US" err="1"/>
              <a:t>Lastname</a:t>
            </a:r>
            <a:endParaRPr lang="en-US"/>
          </a:p>
        </p:txBody>
      </p:sp>
      <p:sp>
        <p:nvSpPr>
          <p:cNvPr id="7" name="Content Placeholder 6">
            <a:extLst>
              <a:ext uri="{FF2B5EF4-FFF2-40B4-BE49-F238E27FC236}">
                <a16:creationId xmlns:a16="http://schemas.microsoft.com/office/drawing/2014/main" id="{9814B29C-70C1-4701-A796-1411E2137A15}"/>
              </a:ext>
            </a:extLst>
          </p:cNvPr>
          <p:cNvSpPr>
            <a:spLocks noGrp="1"/>
          </p:cNvSpPr>
          <p:nvPr>
            <p:ph idx="20" hasCustomPrompt="1"/>
          </p:nvPr>
        </p:nvSpPr>
        <p:spPr>
          <a:xfrm>
            <a:off x="658591" y="6268670"/>
            <a:ext cx="5329236" cy="174624"/>
          </a:xfrm>
        </p:spPr>
        <p:txBody>
          <a:bodyPr/>
          <a:lstStyle>
            <a:lvl1pPr marL="0" indent="0">
              <a:buFontTx/>
              <a:buNone/>
              <a:defRPr sz="1200">
                <a:solidFill>
                  <a:schemeClr val="bg1"/>
                </a:solidFill>
              </a:defRPr>
            </a:lvl1pPr>
          </a:lstStyle>
          <a:p>
            <a:r>
              <a:rPr lang="en-GB"/>
              <a:t>00:00:0000</a:t>
            </a:r>
          </a:p>
        </p:txBody>
      </p:sp>
    </p:spTree>
    <p:extLst>
      <p:ext uri="{BB962C8B-B14F-4D97-AF65-F5344CB8AC3E}">
        <p14:creationId xmlns:p14="http://schemas.microsoft.com/office/powerpoint/2010/main" val="31424188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hite background cover">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11560780-0FFA-4816-98DC-B3D9BD1722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1258" y="657225"/>
            <a:ext cx="1151930" cy="306413"/>
          </a:xfrm>
          <a:prstGeom prst="rect">
            <a:avLst/>
          </a:prstGeom>
        </p:spPr>
      </p:pic>
      <p:sp>
        <p:nvSpPr>
          <p:cNvPr id="12" name="Text Placeholder 11">
            <a:extLst>
              <a:ext uri="{FF2B5EF4-FFF2-40B4-BE49-F238E27FC236}">
                <a16:creationId xmlns:a16="http://schemas.microsoft.com/office/drawing/2014/main" id="{ED21EE58-CE25-4796-856F-A53EFB17B4F9}"/>
              </a:ext>
            </a:extLst>
          </p:cNvPr>
          <p:cNvSpPr>
            <a:spLocks noGrp="1"/>
          </p:cNvSpPr>
          <p:nvPr>
            <p:ph type="body" sz="quarter" idx="10" hasCustomPrompt="1"/>
          </p:nvPr>
        </p:nvSpPr>
        <p:spPr>
          <a:xfrm>
            <a:off x="658813" y="1083735"/>
            <a:ext cx="9037637" cy="615553"/>
          </a:xfrm>
        </p:spPr>
        <p:txBody>
          <a:bodyPr>
            <a:noAutofit/>
          </a:bodyPr>
          <a:lstStyle>
            <a:lvl1pPr marL="0" indent="0">
              <a:lnSpc>
                <a:spcPct val="100000"/>
              </a:lnSpc>
              <a:spcBef>
                <a:spcPts val="0"/>
              </a:spcBef>
              <a:buFontTx/>
              <a:buNone/>
              <a:defRPr sz="4000">
                <a:latin typeface="Times New Roman" panose="02020603050405020304" pitchFamily="18" charset="0"/>
                <a:cs typeface="Times New Roman" panose="02020603050405020304" pitchFamily="18" charset="0"/>
              </a:defRPr>
            </a:lvl1pPr>
          </a:lstStyle>
          <a:p>
            <a:pPr lvl="0"/>
            <a:r>
              <a:rPr lang="en-US" noProof="0"/>
              <a:t>Cover title</a:t>
            </a:r>
            <a:endParaRPr lang="en-US"/>
          </a:p>
        </p:txBody>
      </p:sp>
      <p:sp>
        <p:nvSpPr>
          <p:cNvPr id="14" name="Text Placeholder 13">
            <a:extLst>
              <a:ext uri="{FF2B5EF4-FFF2-40B4-BE49-F238E27FC236}">
                <a16:creationId xmlns:a16="http://schemas.microsoft.com/office/drawing/2014/main" id="{02BDD2EB-AA3E-4552-92AE-0A50BE5B14B3}"/>
              </a:ext>
            </a:extLst>
          </p:cNvPr>
          <p:cNvSpPr>
            <a:spLocks noGrp="1"/>
          </p:cNvSpPr>
          <p:nvPr>
            <p:ph type="body" sz="quarter" idx="11" hasCustomPrompt="1"/>
          </p:nvPr>
        </p:nvSpPr>
        <p:spPr>
          <a:xfrm>
            <a:off x="658813" y="1730820"/>
            <a:ext cx="9037637" cy="615950"/>
          </a:xfrm>
        </p:spPr>
        <p:txBody>
          <a:bodyPr>
            <a:noAutofit/>
          </a:bodyPr>
          <a:lstStyle>
            <a:lvl1pPr marL="0" indent="0">
              <a:buFontTx/>
              <a:buNone/>
              <a:defRPr sz="2800">
                <a:solidFill>
                  <a:schemeClr val="tx2"/>
                </a:solidFill>
                <a:latin typeface="Times New Roman" panose="02020603050405020304" pitchFamily="18" charset="0"/>
                <a:cs typeface="Times New Roman" panose="02020603050405020304" pitchFamily="18" charset="0"/>
              </a:defRPr>
            </a:lvl1pPr>
          </a:lstStyle>
          <a:p>
            <a:pPr lvl="0"/>
            <a:r>
              <a:rPr lang="en-US"/>
              <a:t>Subheading</a:t>
            </a:r>
          </a:p>
        </p:txBody>
      </p:sp>
      <p:sp>
        <p:nvSpPr>
          <p:cNvPr id="5" name="Text Placeholder 2">
            <a:extLst>
              <a:ext uri="{FF2B5EF4-FFF2-40B4-BE49-F238E27FC236}">
                <a16:creationId xmlns:a16="http://schemas.microsoft.com/office/drawing/2014/main" id="{B5A44BAC-1B85-4A02-AC2E-46A61C0EB72B}"/>
              </a:ext>
            </a:extLst>
          </p:cNvPr>
          <p:cNvSpPr>
            <a:spLocks noGrp="1"/>
          </p:cNvSpPr>
          <p:nvPr>
            <p:ph type="body" sz="quarter" idx="22" hasCustomPrompt="1"/>
          </p:nvPr>
        </p:nvSpPr>
        <p:spPr>
          <a:xfrm>
            <a:off x="658813" y="6026150"/>
            <a:ext cx="5136513" cy="174625"/>
          </a:xfrm>
        </p:spPr>
        <p:txBody>
          <a:bodyPr/>
          <a:lstStyle>
            <a:lvl1pPr marL="0" indent="0">
              <a:buFontTx/>
              <a:buNone/>
              <a:defRPr sz="1200" b="1">
                <a:solidFill>
                  <a:schemeClr val="accent1"/>
                </a:solidFill>
                <a:latin typeface="Arial" panose="020B0604020202020204" pitchFamily="34" charset="0"/>
                <a:cs typeface="Arial" panose="020B0604020202020204" pitchFamily="34" charset="0"/>
              </a:defRPr>
            </a:lvl1pPr>
            <a:lvl2pPr marL="252000" indent="0">
              <a:buFontTx/>
              <a:buNone/>
              <a:defRPr/>
            </a:lvl2pPr>
            <a:lvl3pPr marL="914400" indent="0">
              <a:buFontTx/>
              <a:buNone/>
              <a:defRPr/>
            </a:lvl3pPr>
            <a:lvl4pPr marL="1371600" indent="0">
              <a:buFontTx/>
              <a:buNone/>
              <a:defRPr/>
            </a:lvl4pPr>
            <a:lvl5pPr marL="1828800" indent="0">
              <a:buFontTx/>
              <a:buNone/>
              <a:defRPr/>
            </a:lvl5pPr>
          </a:lstStyle>
          <a:p>
            <a:pPr lvl="0"/>
            <a:r>
              <a:rPr lang="en-US" err="1"/>
              <a:t>Firstname</a:t>
            </a:r>
            <a:r>
              <a:rPr lang="en-US"/>
              <a:t> </a:t>
            </a:r>
            <a:r>
              <a:rPr lang="en-US" err="1"/>
              <a:t>Lastname</a:t>
            </a:r>
            <a:endParaRPr lang="en-US"/>
          </a:p>
        </p:txBody>
      </p:sp>
      <p:sp>
        <p:nvSpPr>
          <p:cNvPr id="6" name="Content Placeholder 6">
            <a:extLst>
              <a:ext uri="{FF2B5EF4-FFF2-40B4-BE49-F238E27FC236}">
                <a16:creationId xmlns:a16="http://schemas.microsoft.com/office/drawing/2014/main" id="{C1F6C36A-1C22-4255-B972-CA64E31F5FEE}"/>
              </a:ext>
            </a:extLst>
          </p:cNvPr>
          <p:cNvSpPr>
            <a:spLocks noGrp="1"/>
          </p:cNvSpPr>
          <p:nvPr>
            <p:ph idx="20" hasCustomPrompt="1"/>
          </p:nvPr>
        </p:nvSpPr>
        <p:spPr>
          <a:xfrm>
            <a:off x="658591" y="6268670"/>
            <a:ext cx="5136736" cy="153888"/>
          </a:xfrm>
        </p:spPr>
        <p:txBody>
          <a:bodyPr/>
          <a:lstStyle>
            <a:lvl1pPr marL="0" indent="0">
              <a:buFontTx/>
              <a:buNone/>
              <a:defRPr sz="1200"/>
            </a:lvl1pPr>
          </a:lstStyle>
          <a:p>
            <a:r>
              <a:rPr lang="en-GB"/>
              <a:t>00:00:0000</a:t>
            </a:r>
          </a:p>
        </p:txBody>
      </p:sp>
    </p:spTree>
    <p:extLst>
      <p:ext uri="{BB962C8B-B14F-4D97-AF65-F5344CB8AC3E}">
        <p14:creationId xmlns:p14="http://schemas.microsoft.com/office/powerpoint/2010/main" val="29539859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cover ">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475704E1-6DE3-46F7-990A-1A4A9467262A}"/>
              </a:ext>
            </a:extLst>
          </p:cNvPr>
          <p:cNvSpPr>
            <a:spLocks noGrp="1"/>
          </p:cNvSpPr>
          <p:nvPr>
            <p:ph type="pic" sz="quarter" idx="21" hasCustomPrompt="1"/>
          </p:nvPr>
        </p:nvSpPr>
        <p:spPr>
          <a:xfrm>
            <a:off x="407988" y="438150"/>
            <a:ext cx="5795962" cy="5999163"/>
          </a:xfrm>
          <a:solidFill>
            <a:schemeClr val="bg1">
              <a:lumMod val="95000"/>
            </a:schemeClr>
          </a:solidFill>
        </p:spPr>
        <p:txBody>
          <a:bodyPr anchor="ctr"/>
          <a:lstStyle>
            <a:lvl1pPr marL="0" indent="0" algn="ctr">
              <a:buFontTx/>
              <a:buNone/>
              <a:defRPr/>
            </a:lvl1pPr>
          </a:lstStyle>
          <a:p>
            <a:r>
              <a:rPr lang="en-AU"/>
              <a:t>Picture</a:t>
            </a:r>
          </a:p>
        </p:txBody>
      </p:sp>
      <p:pic>
        <p:nvPicPr>
          <p:cNvPr id="10" name="Picture 9" descr="Logo&#10;&#10;Description automatically generated">
            <a:extLst>
              <a:ext uri="{FF2B5EF4-FFF2-40B4-BE49-F238E27FC236}">
                <a16:creationId xmlns:a16="http://schemas.microsoft.com/office/drawing/2014/main" id="{11560780-0FFA-4816-98DC-B3D9BD1722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1258" y="657225"/>
            <a:ext cx="1151930" cy="306413"/>
          </a:xfrm>
          <a:prstGeom prst="rect">
            <a:avLst/>
          </a:prstGeom>
        </p:spPr>
      </p:pic>
      <p:sp>
        <p:nvSpPr>
          <p:cNvPr id="9" name="Content Placeholder 3">
            <a:extLst>
              <a:ext uri="{FF2B5EF4-FFF2-40B4-BE49-F238E27FC236}">
                <a16:creationId xmlns:a16="http://schemas.microsoft.com/office/drawing/2014/main" id="{1BEB131A-9582-4C41-91D3-87A27563392E}"/>
              </a:ext>
            </a:extLst>
          </p:cNvPr>
          <p:cNvSpPr>
            <a:spLocks noGrp="1"/>
          </p:cNvSpPr>
          <p:nvPr>
            <p:ph idx="17" hasCustomPrompt="1"/>
          </p:nvPr>
        </p:nvSpPr>
        <p:spPr>
          <a:xfrm>
            <a:off x="6613302" y="2348880"/>
            <a:ext cx="4919886" cy="1846659"/>
          </a:xfrm>
        </p:spPr>
        <p:txBody>
          <a:bodyPr/>
          <a:lstStyle>
            <a:lvl1pPr marL="0" indent="0">
              <a:buFontTx/>
              <a:buNone/>
              <a:defRPr sz="4000"/>
            </a:lvl1pPr>
          </a:lstStyle>
          <a:p>
            <a:r>
              <a:rPr lang="en-GB"/>
              <a:t>Cover title</a:t>
            </a:r>
          </a:p>
        </p:txBody>
      </p:sp>
      <p:sp>
        <p:nvSpPr>
          <p:cNvPr id="12" name="Content Placeholder 4">
            <a:extLst>
              <a:ext uri="{FF2B5EF4-FFF2-40B4-BE49-F238E27FC236}">
                <a16:creationId xmlns:a16="http://schemas.microsoft.com/office/drawing/2014/main" id="{15DECA1B-ECB9-400D-BCEA-443395279668}"/>
              </a:ext>
            </a:extLst>
          </p:cNvPr>
          <p:cNvSpPr>
            <a:spLocks noGrp="1"/>
          </p:cNvSpPr>
          <p:nvPr>
            <p:ph idx="18" hasCustomPrompt="1"/>
          </p:nvPr>
        </p:nvSpPr>
        <p:spPr>
          <a:xfrm>
            <a:off x="6613302" y="4518016"/>
            <a:ext cx="4919886" cy="288446"/>
          </a:xfrm>
        </p:spPr>
        <p:txBody>
          <a:bodyPr/>
          <a:lstStyle>
            <a:lvl1pPr marL="0" indent="0">
              <a:buFontTx/>
              <a:buNone/>
              <a:defRPr sz="1600">
                <a:solidFill>
                  <a:schemeClr val="tx1"/>
                </a:solidFill>
              </a:defRPr>
            </a:lvl1pPr>
          </a:lstStyle>
          <a:p>
            <a:r>
              <a:rPr lang="en-GB"/>
              <a:t>Supporting copy</a:t>
            </a:r>
          </a:p>
        </p:txBody>
      </p:sp>
      <p:sp>
        <p:nvSpPr>
          <p:cNvPr id="15" name="Content Placeholder 6">
            <a:extLst>
              <a:ext uri="{FF2B5EF4-FFF2-40B4-BE49-F238E27FC236}">
                <a16:creationId xmlns:a16="http://schemas.microsoft.com/office/drawing/2014/main" id="{0A25465F-FC9B-4685-9391-089BDC6432E4}"/>
              </a:ext>
            </a:extLst>
          </p:cNvPr>
          <p:cNvSpPr>
            <a:spLocks noGrp="1"/>
          </p:cNvSpPr>
          <p:nvPr>
            <p:ph idx="20" hasCustomPrompt="1"/>
          </p:nvPr>
        </p:nvSpPr>
        <p:spPr>
          <a:xfrm>
            <a:off x="6613302" y="6268669"/>
            <a:ext cx="4919664" cy="168643"/>
          </a:xfrm>
        </p:spPr>
        <p:txBody>
          <a:bodyPr/>
          <a:lstStyle>
            <a:lvl1pPr marL="0" indent="0">
              <a:buFontTx/>
              <a:buNone/>
              <a:defRPr sz="1200"/>
            </a:lvl1pPr>
          </a:lstStyle>
          <a:p>
            <a:r>
              <a:rPr lang="en-GB"/>
              <a:t>00:00:0000</a:t>
            </a:r>
          </a:p>
        </p:txBody>
      </p:sp>
      <p:sp>
        <p:nvSpPr>
          <p:cNvPr id="16" name="Content Placeholder 2">
            <a:extLst>
              <a:ext uri="{FF2B5EF4-FFF2-40B4-BE49-F238E27FC236}">
                <a16:creationId xmlns:a16="http://schemas.microsoft.com/office/drawing/2014/main" id="{B6AEE4DE-7886-41C5-8BD6-B6E2FE79E7DB}"/>
              </a:ext>
            </a:extLst>
          </p:cNvPr>
          <p:cNvSpPr>
            <a:spLocks noGrp="1"/>
          </p:cNvSpPr>
          <p:nvPr>
            <p:ph idx="11" hasCustomPrompt="1"/>
          </p:nvPr>
        </p:nvSpPr>
        <p:spPr>
          <a:xfrm rot="16200000">
            <a:off x="5258591" y="5537799"/>
            <a:ext cx="1474864" cy="195814"/>
          </a:xfrm>
        </p:spPr>
        <p:txBody>
          <a:bodyPr/>
          <a:lstStyle>
            <a:lvl1pPr marL="0" indent="0">
              <a:buFontTx/>
              <a:buNone/>
              <a:defRPr sz="800"/>
            </a:lvl1pPr>
          </a:lstStyle>
          <a:p>
            <a:r>
              <a:rPr lang="en-GB"/>
              <a:t>© Copyright</a:t>
            </a:r>
          </a:p>
        </p:txBody>
      </p:sp>
      <p:sp>
        <p:nvSpPr>
          <p:cNvPr id="8" name="Text Placeholder 2">
            <a:extLst>
              <a:ext uri="{FF2B5EF4-FFF2-40B4-BE49-F238E27FC236}">
                <a16:creationId xmlns:a16="http://schemas.microsoft.com/office/drawing/2014/main" id="{F897EFDD-43B7-410F-A68A-D34705CBDD1A}"/>
              </a:ext>
            </a:extLst>
          </p:cNvPr>
          <p:cNvSpPr>
            <a:spLocks noGrp="1"/>
          </p:cNvSpPr>
          <p:nvPr>
            <p:ph type="body" sz="quarter" idx="22" hasCustomPrompt="1"/>
          </p:nvPr>
        </p:nvSpPr>
        <p:spPr>
          <a:xfrm>
            <a:off x="6613525" y="6026151"/>
            <a:ext cx="4919664" cy="153888"/>
          </a:xfrm>
        </p:spPr>
        <p:txBody>
          <a:bodyPr/>
          <a:lstStyle>
            <a:lvl1pPr marL="0" indent="0">
              <a:buFontTx/>
              <a:buNone/>
              <a:defRPr sz="1200" b="1">
                <a:solidFill>
                  <a:schemeClr val="accent1"/>
                </a:solidFill>
                <a:latin typeface="Arial" panose="020B0604020202020204" pitchFamily="34" charset="0"/>
                <a:cs typeface="Arial" panose="020B0604020202020204" pitchFamily="34" charset="0"/>
              </a:defRPr>
            </a:lvl1pPr>
            <a:lvl2pPr marL="252000" indent="0">
              <a:buFontTx/>
              <a:buNone/>
              <a:defRPr/>
            </a:lvl2pPr>
            <a:lvl3pPr marL="914400" indent="0">
              <a:buFontTx/>
              <a:buNone/>
              <a:defRPr/>
            </a:lvl3pPr>
            <a:lvl4pPr marL="1371600" indent="0">
              <a:buFontTx/>
              <a:buNone/>
              <a:defRPr/>
            </a:lvl4pPr>
            <a:lvl5pPr marL="1828800" indent="0">
              <a:buFontTx/>
              <a:buNone/>
              <a:defRPr/>
            </a:lvl5pPr>
          </a:lstStyle>
          <a:p>
            <a:pPr lvl="0"/>
            <a:r>
              <a:rPr lang="en-US" err="1"/>
              <a:t>Firstname</a:t>
            </a:r>
            <a:r>
              <a:rPr lang="en-US"/>
              <a:t> </a:t>
            </a:r>
            <a:r>
              <a:rPr lang="en-US" err="1"/>
              <a:t>Lastname</a:t>
            </a:r>
            <a:endParaRPr lang="en-US"/>
          </a:p>
        </p:txBody>
      </p:sp>
    </p:spTree>
    <p:extLst>
      <p:ext uri="{BB962C8B-B14F-4D97-AF65-F5344CB8AC3E}">
        <p14:creationId xmlns:p14="http://schemas.microsoft.com/office/powerpoint/2010/main" val="13869493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cover_Value statement &amp; section title">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475704E1-6DE3-46F7-990A-1A4A9467262A}"/>
              </a:ext>
            </a:extLst>
          </p:cNvPr>
          <p:cNvSpPr>
            <a:spLocks noGrp="1"/>
          </p:cNvSpPr>
          <p:nvPr>
            <p:ph type="pic" sz="quarter" idx="21" hasCustomPrompt="1"/>
          </p:nvPr>
        </p:nvSpPr>
        <p:spPr>
          <a:xfrm>
            <a:off x="407988" y="438150"/>
            <a:ext cx="5795962" cy="5999163"/>
          </a:xfrm>
          <a:solidFill>
            <a:schemeClr val="bg1">
              <a:lumMod val="95000"/>
            </a:schemeClr>
          </a:solidFill>
        </p:spPr>
        <p:txBody>
          <a:bodyPr anchor="ctr"/>
          <a:lstStyle>
            <a:lvl1pPr marL="0" indent="0" algn="ctr">
              <a:buFontTx/>
              <a:buNone/>
              <a:defRPr/>
            </a:lvl1pPr>
          </a:lstStyle>
          <a:p>
            <a:r>
              <a:rPr lang="en-AU"/>
              <a:t>Picture</a:t>
            </a:r>
          </a:p>
        </p:txBody>
      </p:sp>
      <p:pic>
        <p:nvPicPr>
          <p:cNvPr id="10" name="Picture 9" descr="Logo&#10;&#10;Description automatically generated">
            <a:extLst>
              <a:ext uri="{FF2B5EF4-FFF2-40B4-BE49-F238E27FC236}">
                <a16:creationId xmlns:a16="http://schemas.microsoft.com/office/drawing/2014/main" id="{11560780-0FFA-4816-98DC-B3D9BD1722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1258" y="657225"/>
            <a:ext cx="1151930" cy="306413"/>
          </a:xfrm>
          <a:prstGeom prst="rect">
            <a:avLst/>
          </a:prstGeom>
        </p:spPr>
      </p:pic>
      <p:sp>
        <p:nvSpPr>
          <p:cNvPr id="8" name="Content Placeholder 1">
            <a:extLst>
              <a:ext uri="{FF2B5EF4-FFF2-40B4-BE49-F238E27FC236}">
                <a16:creationId xmlns:a16="http://schemas.microsoft.com/office/drawing/2014/main" id="{15918409-9562-4D66-8936-998260A5DFEF}"/>
              </a:ext>
            </a:extLst>
          </p:cNvPr>
          <p:cNvSpPr>
            <a:spLocks noGrp="1"/>
          </p:cNvSpPr>
          <p:nvPr>
            <p:ph idx="1" hasCustomPrompt="1"/>
          </p:nvPr>
        </p:nvSpPr>
        <p:spPr>
          <a:xfrm>
            <a:off x="6613302" y="2081753"/>
            <a:ext cx="4919886" cy="215444"/>
          </a:xfrm>
        </p:spPr>
        <p:txBody>
          <a:bodyPr/>
          <a:lstStyle>
            <a:lvl1pPr marL="0" indent="0">
              <a:buFontTx/>
              <a:buNone/>
              <a:defRPr sz="1600" b="1">
                <a:solidFill>
                  <a:schemeClr val="tx2"/>
                </a:solidFill>
                <a:latin typeface="Arial" panose="020B0604020202020204" pitchFamily="34" charset="0"/>
                <a:cs typeface="Arial" panose="020B0604020202020204" pitchFamily="34" charset="0"/>
              </a:defRPr>
            </a:lvl1pPr>
          </a:lstStyle>
          <a:p>
            <a:r>
              <a:rPr lang="en-GB"/>
              <a:t>Section title</a:t>
            </a:r>
          </a:p>
        </p:txBody>
      </p:sp>
      <p:sp>
        <p:nvSpPr>
          <p:cNvPr id="9" name="Content Placeholder 3">
            <a:extLst>
              <a:ext uri="{FF2B5EF4-FFF2-40B4-BE49-F238E27FC236}">
                <a16:creationId xmlns:a16="http://schemas.microsoft.com/office/drawing/2014/main" id="{1BEB131A-9582-4C41-91D3-87A27563392E}"/>
              </a:ext>
            </a:extLst>
          </p:cNvPr>
          <p:cNvSpPr>
            <a:spLocks noGrp="1"/>
          </p:cNvSpPr>
          <p:nvPr>
            <p:ph idx="17" hasCustomPrompt="1"/>
          </p:nvPr>
        </p:nvSpPr>
        <p:spPr>
          <a:xfrm>
            <a:off x="6613302" y="2348880"/>
            <a:ext cx="4919886" cy="1846659"/>
          </a:xfrm>
        </p:spPr>
        <p:txBody>
          <a:bodyPr/>
          <a:lstStyle>
            <a:lvl1pPr marL="0" indent="0">
              <a:buFontTx/>
              <a:buNone/>
              <a:defRPr sz="4000"/>
            </a:lvl1pPr>
          </a:lstStyle>
          <a:p>
            <a:r>
              <a:rPr lang="en-GB"/>
              <a:t>Cover title, </a:t>
            </a:r>
            <a:br>
              <a:rPr lang="en-GB"/>
            </a:br>
            <a:r>
              <a:rPr lang="en-GB"/>
              <a:t>value statement</a:t>
            </a:r>
          </a:p>
        </p:txBody>
      </p:sp>
      <p:sp>
        <p:nvSpPr>
          <p:cNvPr id="12" name="Content Placeholder 4">
            <a:extLst>
              <a:ext uri="{FF2B5EF4-FFF2-40B4-BE49-F238E27FC236}">
                <a16:creationId xmlns:a16="http://schemas.microsoft.com/office/drawing/2014/main" id="{15DECA1B-ECB9-400D-BCEA-443395279668}"/>
              </a:ext>
            </a:extLst>
          </p:cNvPr>
          <p:cNvSpPr>
            <a:spLocks noGrp="1"/>
          </p:cNvSpPr>
          <p:nvPr>
            <p:ph idx="18" hasCustomPrompt="1"/>
          </p:nvPr>
        </p:nvSpPr>
        <p:spPr>
          <a:xfrm>
            <a:off x="6613302" y="4518015"/>
            <a:ext cx="4919886" cy="651861"/>
          </a:xfrm>
        </p:spPr>
        <p:txBody>
          <a:bodyPr/>
          <a:lstStyle>
            <a:lvl1pPr marL="0" indent="0">
              <a:buFontTx/>
              <a:buNone/>
              <a:defRPr sz="1600">
                <a:solidFill>
                  <a:schemeClr val="tx1"/>
                </a:solidFill>
              </a:defRPr>
            </a:lvl1pPr>
          </a:lstStyle>
          <a:p>
            <a:r>
              <a:rPr lang="en-GB"/>
              <a:t>Supporting copy</a:t>
            </a:r>
          </a:p>
        </p:txBody>
      </p:sp>
      <p:sp>
        <p:nvSpPr>
          <p:cNvPr id="15" name="Content Placeholder 6">
            <a:extLst>
              <a:ext uri="{FF2B5EF4-FFF2-40B4-BE49-F238E27FC236}">
                <a16:creationId xmlns:a16="http://schemas.microsoft.com/office/drawing/2014/main" id="{0A25465F-FC9B-4685-9391-089BDC6432E4}"/>
              </a:ext>
            </a:extLst>
          </p:cNvPr>
          <p:cNvSpPr>
            <a:spLocks noGrp="1"/>
          </p:cNvSpPr>
          <p:nvPr>
            <p:ph idx="20" hasCustomPrompt="1"/>
          </p:nvPr>
        </p:nvSpPr>
        <p:spPr>
          <a:xfrm>
            <a:off x="6613302" y="6268670"/>
            <a:ext cx="4919886" cy="153888"/>
          </a:xfrm>
        </p:spPr>
        <p:txBody>
          <a:bodyPr/>
          <a:lstStyle>
            <a:lvl1pPr marL="0" indent="0">
              <a:buFontTx/>
              <a:buNone/>
              <a:defRPr sz="1200"/>
            </a:lvl1pPr>
          </a:lstStyle>
          <a:p>
            <a:r>
              <a:rPr lang="en-GB"/>
              <a:t>00:00:0000</a:t>
            </a:r>
          </a:p>
        </p:txBody>
      </p:sp>
      <p:sp>
        <p:nvSpPr>
          <p:cNvPr id="16" name="Content Placeholder 2">
            <a:extLst>
              <a:ext uri="{FF2B5EF4-FFF2-40B4-BE49-F238E27FC236}">
                <a16:creationId xmlns:a16="http://schemas.microsoft.com/office/drawing/2014/main" id="{B6AEE4DE-7886-41C5-8BD6-B6E2FE79E7DB}"/>
              </a:ext>
            </a:extLst>
          </p:cNvPr>
          <p:cNvSpPr>
            <a:spLocks noGrp="1"/>
          </p:cNvSpPr>
          <p:nvPr>
            <p:ph idx="11" hasCustomPrompt="1"/>
          </p:nvPr>
        </p:nvSpPr>
        <p:spPr>
          <a:xfrm rot="16200000">
            <a:off x="5258591" y="5537799"/>
            <a:ext cx="1474864" cy="195814"/>
          </a:xfrm>
        </p:spPr>
        <p:txBody>
          <a:bodyPr/>
          <a:lstStyle>
            <a:lvl1pPr marL="0" indent="0">
              <a:buFontTx/>
              <a:buNone/>
              <a:defRPr sz="800"/>
            </a:lvl1pPr>
          </a:lstStyle>
          <a:p>
            <a:r>
              <a:rPr lang="en-GB"/>
              <a:t>© Copyright</a:t>
            </a:r>
          </a:p>
        </p:txBody>
      </p:sp>
      <p:sp>
        <p:nvSpPr>
          <p:cNvPr id="3" name="Text Placeholder 2">
            <a:extLst>
              <a:ext uri="{FF2B5EF4-FFF2-40B4-BE49-F238E27FC236}">
                <a16:creationId xmlns:a16="http://schemas.microsoft.com/office/drawing/2014/main" id="{804E9CE2-A1CF-4EB6-8F6E-0530A4BAAD23}"/>
              </a:ext>
            </a:extLst>
          </p:cNvPr>
          <p:cNvSpPr>
            <a:spLocks noGrp="1"/>
          </p:cNvSpPr>
          <p:nvPr>
            <p:ph type="body" sz="quarter" idx="22" hasCustomPrompt="1"/>
          </p:nvPr>
        </p:nvSpPr>
        <p:spPr>
          <a:xfrm>
            <a:off x="6613525" y="6026150"/>
            <a:ext cx="4919672" cy="174625"/>
          </a:xfrm>
        </p:spPr>
        <p:txBody>
          <a:bodyPr/>
          <a:lstStyle>
            <a:lvl1pPr marL="0" indent="0">
              <a:buFontTx/>
              <a:buNone/>
              <a:defRPr sz="1200" b="1">
                <a:solidFill>
                  <a:schemeClr val="accent1"/>
                </a:solidFill>
                <a:latin typeface="Arial" panose="020B0604020202020204" pitchFamily="34" charset="0"/>
                <a:cs typeface="Arial" panose="020B0604020202020204" pitchFamily="34" charset="0"/>
              </a:defRPr>
            </a:lvl1pPr>
            <a:lvl2pPr marL="2520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Supporting heading</a:t>
            </a:r>
          </a:p>
        </p:txBody>
      </p:sp>
    </p:spTree>
    <p:extLst>
      <p:ext uri="{BB962C8B-B14F-4D97-AF65-F5344CB8AC3E}">
        <p14:creationId xmlns:p14="http://schemas.microsoft.com/office/powerpoint/2010/main" val="5672433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 half bleed image">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475704E1-6DE3-46F7-990A-1A4A9467262A}"/>
              </a:ext>
            </a:extLst>
          </p:cNvPr>
          <p:cNvSpPr>
            <a:spLocks noGrp="1"/>
          </p:cNvSpPr>
          <p:nvPr>
            <p:ph type="pic" sz="quarter" idx="21" hasCustomPrompt="1"/>
          </p:nvPr>
        </p:nvSpPr>
        <p:spPr>
          <a:xfrm>
            <a:off x="0" y="0"/>
            <a:ext cx="6203950" cy="6858000"/>
          </a:xfrm>
          <a:solidFill>
            <a:schemeClr val="bg1">
              <a:lumMod val="95000"/>
            </a:schemeClr>
          </a:solidFill>
        </p:spPr>
        <p:txBody>
          <a:bodyPr anchor="ctr"/>
          <a:lstStyle>
            <a:lvl1pPr marL="0" indent="0" algn="ctr">
              <a:buFontTx/>
              <a:buNone/>
              <a:defRPr/>
            </a:lvl1pPr>
          </a:lstStyle>
          <a:p>
            <a:r>
              <a:rPr lang="en-AU"/>
              <a:t>Picture</a:t>
            </a:r>
          </a:p>
        </p:txBody>
      </p:sp>
      <p:pic>
        <p:nvPicPr>
          <p:cNvPr id="10" name="Picture 9" descr="Logo&#10;&#10;Description automatically generated">
            <a:extLst>
              <a:ext uri="{FF2B5EF4-FFF2-40B4-BE49-F238E27FC236}">
                <a16:creationId xmlns:a16="http://schemas.microsoft.com/office/drawing/2014/main" id="{11560780-0FFA-4816-98DC-B3D9BD1722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1258" y="657225"/>
            <a:ext cx="1151930" cy="306413"/>
          </a:xfrm>
          <a:prstGeom prst="rect">
            <a:avLst/>
          </a:prstGeom>
        </p:spPr>
      </p:pic>
      <p:sp>
        <p:nvSpPr>
          <p:cNvPr id="9" name="Content Placeholder 3">
            <a:extLst>
              <a:ext uri="{FF2B5EF4-FFF2-40B4-BE49-F238E27FC236}">
                <a16:creationId xmlns:a16="http://schemas.microsoft.com/office/drawing/2014/main" id="{1BEB131A-9582-4C41-91D3-87A27563392E}"/>
              </a:ext>
            </a:extLst>
          </p:cNvPr>
          <p:cNvSpPr>
            <a:spLocks noGrp="1"/>
          </p:cNvSpPr>
          <p:nvPr>
            <p:ph idx="17" hasCustomPrompt="1"/>
          </p:nvPr>
        </p:nvSpPr>
        <p:spPr>
          <a:xfrm>
            <a:off x="6613302" y="2348880"/>
            <a:ext cx="4919886" cy="1846659"/>
          </a:xfrm>
        </p:spPr>
        <p:txBody>
          <a:bodyPr/>
          <a:lstStyle>
            <a:lvl1pPr marL="0" indent="0">
              <a:buFontTx/>
              <a:buNone/>
              <a:defRPr sz="4000"/>
            </a:lvl1pPr>
          </a:lstStyle>
          <a:p>
            <a:r>
              <a:rPr lang="en-GB"/>
              <a:t>Cover title</a:t>
            </a:r>
          </a:p>
        </p:txBody>
      </p:sp>
      <p:sp>
        <p:nvSpPr>
          <p:cNvPr id="12" name="Content Placeholder 4">
            <a:extLst>
              <a:ext uri="{FF2B5EF4-FFF2-40B4-BE49-F238E27FC236}">
                <a16:creationId xmlns:a16="http://schemas.microsoft.com/office/drawing/2014/main" id="{15DECA1B-ECB9-400D-BCEA-443395279668}"/>
              </a:ext>
            </a:extLst>
          </p:cNvPr>
          <p:cNvSpPr>
            <a:spLocks noGrp="1"/>
          </p:cNvSpPr>
          <p:nvPr>
            <p:ph idx="18" hasCustomPrompt="1"/>
          </p:nvPr>
        </p:nvSpPr>
        <p:spPr>
          <a:xfrm>
            <a:off x="6613302" y="4518015"/>
            <a:ext cx="4919886" cy="250629"/>
          </a:xfrm>
        </p:spPr>
        <p:txBody>
          <a:bodyPr/>
          <a:lstStyle>
            <a:lvl1pPr marL="0" indent="0">
              <a:buFontTx/>
              <a:buNone/>
              <a:defRPr sz="1600">
                <a:solidFill>
                  <a:schemeClr val="tx1"/>
                </a:solidFill>
              </a:defRPr>
            </a:lvl1pPr>
          </a:lstStyle>
          <a:p>
            <a:r>
              <a:rPr lang="en-GB"/>
              <a:t>Supporting copy</a:t>
            </a:r>
          </a:p>
        </p:txBody>
      </p:sp>
      <p:sp>
        <p:nvSpPr>
          <p:cNvPr id="16" name="Content Placeholder 2">
            <a:extLst>
              <a:ext uri="{FF2B5EF4-FFF2-40B4-BE49-F238E27FC236}">
                <a16:creationId xmlns:a16="http://schemas.microsoft.com/office/drawing/2014/main" id="{B6AEE4DE-7886-41C5-8BD6-B6E2FE79E7DB}"/>
              </a:ext>
            </a:extLst>
          </p:cNvPr>
          <p:cNvSpPr>
            <a:spLocks noGrp="1"/>
          </p:cNvSpPr>
          <p:nvPr>
            <p:ph idx="11" hasCustomPrompt="1"/>
          </p:nvPr>
        </p:nvSpPr>
        <p:spPr>
          <a:xfrm rot="16200000">
            <a:off x="-484984" y="5833074"/>
            <a:ext cx="1474864" cy="195814"/>
          </a:xfrm>
        </p:spPr>
        <p:txBody>
          <a:bodyPr/>
          <a:lstStyle>
            <a:lvl1pPr marL="0" indent="0">
              <a:buFontTx/>
              <a:buNone/>
              <a:defRPr sz="800"/>
            </a:lvl1pPr>
          </a:lstStyle>
          <a:p>
            <a:r>
              <a:rPr lang="en-GB"/>
              <a:t>© Copyright</a:t>
            </a:r>
          </a:p>
        </p:txBody>
      </p:sp>
      <p:sp>
        <p:nvSpPr>
          <p:cNvPr id="14" name="Text Placeholder 2">
            <a:extLst>
              <a:ext uri="{FF2B5EF4-FFF2-40B4-BE49-F238E27FC236}">
                <a16:creationId xmlns:a16="http://schemas.microsoft.com/office/drawing/2014/main" id="{AB20601E-169C-432B-A3E7-BF8230623F52}"/>
              </a:ext>
            </a:extLst>
          </p:cNvPr>
          <p:cNvSpPr>
            <a:spLocks noGrp="1"/>
          </p:cNvSpPr>
          <p:nvPr>
            <p:ph type="body" sz="quarter" idx="22" hasCustomPrompt="1"/>
          </p:nvPr>
        </p:nvSpPr>
        <p:spPr>
          <a:xfrm>
            <a:off x="6613525" y="6026150"/>
            <a:ext cx="4919664" cy="174625"/>
          </a:xfrm>
        </p:spPr>
        <p:txBody>
          <a:bodyPr/>
          <a:lstStyle>
            <a:lvl1pPr marL="0" indent="0">
              <a:buFontTx/>
              <a:buNone/>
              <a:defRPr sz="1200" b="1">
                <a:solidFill>
                  <a:schemeClr val="accent1"/>
                </a:solidFill>
                <a:latin typeface="Arial" panose="020B0604020202020204" pitchFamily="34" charset="0"/>
                <a:cs typeface="Arial" panose="020B0604020202020204" pitchFamily="34" charset="0"/>
              </a:defRPr>
            </a:lvl1pPr>
            <a:lvl2pPr marL="2520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Supporting heading</a:t>
            </a:r>
          </a:p>
        </p:txBody>
      </p:sp>
      <p:sp>
        <p:nvSpPr>
          <p:cNvPr id="15" name="Content Placeholder 6">
            <a:extLst>
              <a:ext uri="{FF2B5EF4-FFF2-40B4-BE49-F238E27FC236}">
                <a16:creationId xmlns:a16="http://schemas.microsoft.com/office/drawing/2014/main" id="{160D8862-1D3D-4EEB-81AD-B17AFA2B673F}"/>
              </a:ext>
            </a:extLst>
          </p:cNvPr>
          <p:cNvSpPr>
            <a:spLocks noGrp="1"/>
          </p:cNvSpPr>
          <p:nvPr>
            <p:ph idx="20" hasCustomPrompt="1"/>
          </p:nvPr>
        </p:nvSpPr>
        <p:spPr>
          <a:xfrm>
            <a:off x="6613302" y="6268670"/>
            <a:ext cx="4919878" cy="153888"/>
          </a:xfrm>
        </p:spPr>
        <p:txBody>
          <a:bodyPr/>
          <a:lstStyle>
            <a:lvl1pPr marL="0" indent="0">
              <a:buFontTx/>
              <a:buNone/>
              <a:defRPr sz="1200"/>
            </a:lvl1pPr>
          </a:lstStyle>
          <a:p>
            <a:r>
              <a:rPr lang="en-GB"/>
              <a:t>00:00:0000</a:t>
            </a:r>
          </a:p>
        </p:txBody>
      </p:sp>
    </p:spTree>
    <p:extLst>
      <p:ext uri="{BB962C8B-B14F-4D97-AF65-F5344CB8AC3E}">
        <p14:creationId xmlns:p14="http://schemas.microsoft.com/office/powerpoint/2010/main" val="25463288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amp; cover">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475704E1-6DE3-46F7-990A-1A4A9467262A}"/>
              </a:ext>
            </a:extLst>
          </p:cNvPr>
          <p:cNvSpPr>
            <a:spLocks noGrp="1"/>
          </p:cNvSpPr>
          <p:nvPr>
            <p:ph type="pic" sz="quarter" idx="21" hasCustomPrompt="1"/>
          </p:nvPr>
        </p:nvSpPr>
        <p:spPr>
          <a:xfrm>
            <a:off x="5988049" y="1811338"/>
            <a:ext cx="5545139" cy="4625975"/>
          </a:xfrm>
          <a:solidFill>
            <a:schemeClr val="bg1">
              <a:lumMod val="95000"/>
            </a:schemeClr>
          </a:solidFill>
        </p:spPr>
        <p:txBody>
          <a:bodyPr anchor="ctr"/>
          <a:lstStyle>
            <a:lvl1pPr marL="0" indent="0" algn="ctr">
              <a:buFontTx/>
              <a:buNone/>
              <a:defRPr/>
            </a:lvl1pPr>
          </a:lstStyle>
          <a:p>
            <a:r>
              <a:rPr lang="en-AU"/>
              <a:t>Picture</a:t>
            </a:r>
          </a:p>
        </p:txBody>
      </p:sp>
      <p:pic>
        <p:nvPicPr>
          <p:cNvPr id="10" name="Picture 9" descr="Logo&#10;&#10;Description automatically generated">
            <a:extLst>
              <a:ext uri="{FF2B5EF4-FFF2-40B4-BE49-F238E27FC236}">
                <a16:creationId xmlns:a16="http://schemas.microsoft.com/office/drawing/2014/main" id="{11560780-0FFA-4816-98DC-B3D9BD1722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1258" y="657225"/>
            <a:ext cx="1151930" cy="306413"/>
          </a:xfrm>
          <a:prstGeom prst="rect">
            <a:avLst/>
          </a:prstGeom>
        </p:spPr>
      </p:pic>
      <p:sp>
        <p:nvSpPr>
          <p:cNvPr id="16" name="Content Placeholder 2">
            <a:extLst>
              <a:ext uri="{FF2B5EF4-FFF2-40B4-BE49-F238E27FC236}">
                <a16:creationId xmlns:a16="http://schemas.microsoft.com/office/drawing/2014/main" id="{B6AEE4DE-7886-41C5-8BD6-B6E2FE79E7DB}"/>
              </a:ext>
            </a:extLst>
          </p:cNvPr>
          <p:cNvSpPr>
            <a:spLocks noGrp="1"/>
          </p:cNvSpPr>
          <p:nvPr>
            <p:ph idx="11" hasCustomPrompt="1"/>
          </p:nvPr>
        </p:nvSpPr>
        <p:spPr>
          <a:xfrm rot="16200000">
            <a:off x="10686150" y="5537799"/>
            <a:ext cx="1474864" cy="195814"/>
          </a:xfrm>
        </p:spPr>
        <p:txBody>
          <a:bodyPr/>
          <a:lstStyle>
            <a:lvl1pPr marL="0" indent="0">
              <a:buFontTx/>
              <a:buNone/>
              <a:defRPr sz="800"/>
            </a:lvl1pPr>
          </a:lstStyle>
          <a:p>
            <a:r>
              <a:rPr lang="en-GB"/>
              <a:t>© Copyright</a:t>
            </a:r>
          </a:p>
        </p:txBody>
      </p:sp>
      <p:sp>
        <p:nvSpPr>
          <p:cNvPr id="13" name="Content Placeholder 3">
            <a:extLst>
              <a:ext uri="{FF2B5EF4-FFF2-40B4-BE49-F238E27FC236}">
                <a16:creationId xmlns:a16="http://schemas.microsoft.com/office/drawing/2014/main" id="{255243B6-5481-4028-9A37-B1151313D222}"/>
              </a:ext>
            </a:extLst>
          </p:cNvPr>
          <p:cNvSpPr>
            <a:spLocks noGrp="1"/>
          </p:cNvSpPr>
          <p:nvPr>
            <p:ph idx="17" hasCustomPrompt="1"/>
          </p:nvPr>
        </p:nvSpPr>
        <p:spPr>
          <a:xfrm>
            <a:off x="658812" y="2348880"/>
            <a:ext cx="4919886" cy="706929"/>
          </a:xfrm>
        </p:spPr>
        <p:txBody>
          <a:bodyPr/>
          <a:lstStyle>
            <a:lvl1pPr marL="0" indent="0">
              <a:buFontTx/>
              <a:buNone/>
              <a:defRPr sz="4000"/>
            </a:lvl1pPr>
          </a:lstStyle>
          <a:p>
            <a:r>
              <a:rPr lang="en-GB"/>
              <a:t>Cover title</a:t>
            </a:r>
          </a:p>
        </p:txBody>
      </p:sp>
      <p:sp>
        <p:nvSpPr>
          <p:cNvPr id="17" name="Content Placeholder 6">
            <a:extLst>
              <a:ext uri="{FF2B5EF4-FFF2-40B4-BE49-F238E27FC236}">
                <a16:creationId xmlns:a16="http://schemas.microsoft.com/office/drawing/2014/main" id="{9E3DCE71-34D3-4C7A-ABEC-CEF802B72023}"/>
              </a:ext>
            </a:extLst>
          </p:cNvPr>
          <p:cNvSpPr>
            <a:spLocks noGrp="1"/>
          </p:cNvSpPr>
          <p:nvPr>
            <p:ph idx="20" hasCustomPrompt="1"/>
          </p:nvPr>
        </p:nvSpPr>
        <p:spPr>
          <a:xfrm>
            <a:off x="658812" y="6268669"/>
            <a:ext cx="4919664" cy="168643"/>
          </a:xfrm>
        </p:spPr>
        <p:txBody>
          <a:bodyPr/>
          <a:lstStyle>
            <a:lvl1pPr marL="0" indent="0">
              <a:buFontTx/>
              <a:buNone/>
              <a:defRPr sz="1200"/>
            </a:lvl1pPr>
          </a:lstStyle>
          <a:p>
            <a:r>
              <a:rPr lang="en-GB"/>
              <a:t>00:00:0000</a:t>
            </a:r>
          </a:p>
        </p:txBody>
      </p:sp>
      <p:sp>
        <p:nvSpPr>
          <p:cNvPr id="18" name="Text Placeholder 2">
            <a:extLst>
              <a:ext uri="{FF2B5EF4-FFF2-40B4-BE49-F238E27FC236}">
                <a16:creationId xmlns:a16="http://schemas.microsoft.com/office/drawing/2014/main" id="{7DEAEF32-5B8A-4999-84E1-1D17502237D6}"/>
              </a:ext>
            </a:extLst>
          </p:cNvPr>
          <p:cNvSpPr>
            <a:spLocks noGrp="1"/>
          </p:cNvSpPr>
          <p:nvPr>
            <p:ph type="body" sz="quarter" idx="22" hasCustomPrompt="1"/>
          </p:nvPr>
        </p:nvSpPr>
        <p:spPr>
          <a:xfrm>
            <a:off x="659035" y="6026151"/>
            <a:ext cx="4919664" cy="153888"/>
          </a:xfrm>
        </p:spPr>
        <p:txBody>
          <a:bodyPr/>
          <a:lstStyle>
            <a:lvl1pPr marL="0" indent="0">
              <a:buFontTx/>
              <a:buNone/>
              <a:defRPr sz="1200" b="1">
                <a:solidFill>
                  <a:schemeClr val="accent1"/>
                </a:solidFill>
                <a:latin typeface="Arial" panose="020B0604020202020204" pitchFamily="34" charset="0"/>
                <a:cs typeface="Arial" panose="020B0604020202020204" pitchFamily="34" charset="0"/>
              </a:defRPr>
            </a:lvl1pPr>
            <a:lvl2pPr marL="2520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Supporting heading</a:t>
            </a:r>
          </a:p>
        </p:txBody>
      </p:sp>
      <p:sp>
        <p:nvSpPr>
          <p:cNvPr id="19" name="Content Placeholder 3">
            <a:extLst>
              <a:ext uri="{FF2B5EF4-FFF2-40B4-BE49-F238E27FC236}">
                <a16:creationId xmlns:a16="http://schemas.microsoft.com/office/drawing/2014/main" id="{6D25D5A6-59FE-44EF-9992-775C0638ABAA}"/>
              </a:ext>
            </a:extLst>
          </p:cNvPr>
          <p:cNvSpPr>
            <a:spLocks noGrp="1"/>
          </p:cNvSpPr>
          <p:nvPr>
            <p:ph idx="23" hasCustomPrompt="1"/>
          </p:nvPr>
        </p:nvSpPr>
        <p:spPr>
          <a:xfrm>
            <a:off x="658590" y="1742514"/>
            <a:ext cx="4919886" cy="706929"/>
          </a:xfrm>
        </p:spPr>
        <p:txBody>
          <a:bodyPr/>
          <a:lstStyle>
            <a:lvl1pPr marL="0" indent="0">
              <a:buFontTx/>
              <a:buNone/>
              <a:defRPr sz="4000">
                <a:solidFill>
                  <a:schemeClr val="tx2"/>
                </a:solidFill>
              </a:defRPr>
            </a:lvl1pPr>
          </a:lstStyle>
          <a:p>
            <a:r>
              <a:rPr lang="en-GB"/>
              <a:t>Cover title</a:t>
            </a:r>
          </a:p>
        </p:txBody>
      </p:sp>
    </p:spTree>
    <p:extLst>
      <p:ext uri="{BB962C8B-B14F-4D97-AF65-F5344CB8AC3E}">
        <p14:creationId xmlns:p14="http://schemas.microsoft.com/office/powerpoint/2010/main" val="41071727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3 Image &amp; cover">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475704E1-6DE3-46F7-990A-1A4A9467262A}"/>
              </a:ext>
            </a:extLst>
          </p:cNvPr>
          <p:cNvSpPr>
            <a:spLocks noGrp="1"/>
          </p:cNvSpPr>
          <p:nvPr>
            <p:ph type="pic" sz="quarter" idx="21" hasCustomPrompt="1"/>
          </p:nvPr>
        </p:nvSpPr>
        <p:spPr>
          <a:xfrm>
            <a:off x="4367213" y="1811338"/>
            <a:ext cx="7165975" cy="4625975"/>
          </a:xfrm>
          <a:solidFill>
            <a:schemeClr val="bg1">
              <a:lumMod val="95000"/>
            </a:schemeClr>
          </a:solidFill>
        </p:spPr>
        <p:txBody>
          <a:bodyPr anchor="ctr"/>
          <a:lstStyle>
            <a:lvl1pPr marL="0" indent="0" algn="ctr">
              <a:buFontTx/>
              <a:buNone/>
              <a:defRPr/>
            </a:lvl1pPr>
          </a:lstStyle>
          <a:p>
            <a:r>
              <a:rPr lang="en-AU"/>
              <a:t>Picture</a:t>
            </a:r>
          </a:p>
        </p:txBody>
      </p:sp>
      <p:pic>
        <p:nvPicPr>
          <p:cNvPr id="10" name="Picture 9" descr="Logo&#10;&#10;Description automatically generated">
            <a:extLst>
              <a:ext uri="{FF2B5EF4-FFF2-40B4-BE49-F238E27FC236}">
                <a16:creationId xmlns:a16="http://schemas.microsoft.com/office/drawing/2014/main" id="{11560780-0FFA-4816-98DC-B3D9BD1722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1258" y="657225"/>
            <a:ext cx="1151930" cy="306413"/>
          </a:xfrm>
          <a:prstGeom prst="rect">
            <a:avLst/>
          </a:prstGeom>
        </p:spPr>
      </p:pic>
      <p:sp>
        <p:nvSpPr>
          <p:cNvPr id="13" name="Content Placeholder 3">
            <a:extLst>
              <a:ext uri="{FF2B5EF4-FFF2-40B4-BE49-F238E27FC236}">
                <a16:creationId xmlns:a16="http://schemas.microsoft.com/office/drawing/2014/main" id="{255243B6-5481-4028-9A37-B1151313D222}"/>
              </a:ext>
            </a:extLst>
          </p:cNvPr>
          <p:cNvSpPr>
            <a:spLocks noGrp="1"/>
          </p:cNvSpPr>
          <p:nvPr>
            <p:ph idx="17" hasCustomPrompt="1"/>
          </p:nvPr>
        </p:nvSpPr>
        <p:spPr>
          <a:xfrm>
            <a:off x="658812" y="1729447"/>
            <a:ext cx="3492723" cy="1333350"/>
          </a:xfrm>
        </p:spPr>
        <p:txBody>
          <a:bodyPr/>
          <a:lstStyle>
            <a:lvl1pPr marL="0" indent="0">
              <a:buFontTx/>
              <a:buNone/>
              <a:defRPr sz="4000"/>
            </a:lvl1pPr>
          </a:lstStyle>
          <a:p>
            <a:r>
              <a:rPr lang="en-GB"/>
              <a:t>Cover title</a:t>
            </a:r>
          </a:p>
        </p:txBody>
      </p:sp>
      <p:sp>
        <p:nvSpPr>
          <p:cNvPr id="19" name="Content Placeholder 3">
            <a:extLst>
              <a:ext uri="{FF2B5EF4-FFF2-40B4-BE49-F238E27FC236}">
                <a16:creationId xmlns:a16="http://schemas.microsoft.com/office/drawing/2014/main" id="{6D25D5A6-59FE-44EF-9992-775C0638ABAA}"/>
              </a:ext>
            </a:extLst>
          </p:cNvPr>
          <p:cNvSpPr>
            <a:spLocks noGrp="1"/>
          </p:cNvSpPr>
          <p:nvPr>
            <p:ph idx="23" hasCustomPrompt="1"/>
          </p:nvPr>
        </p:nvSpPr>
        <p:spPr>
          <a:xfrm>
            <a:off x="658590" y="3137435"/>
            <a:ext cx="3492723" cy="706929"/>
          </a:xfrm>
        </p:spPr>
        <p:txBody>
          <a:bodyPr/>
          <a:lstStyle>
            <a:lvl1pPr marL="0" indent="0">
              <a:buFontTx/>
              <a:buNone/>
              <a:defRPr sz="2800">
                <a:solidFill>
                  <a:schemeClr val="tx2"/>
                </a:solidFill>
              </a:defRPr>
            </a:lvl1pPr>
          </a:lstStyle>
          <a:p>
            <a:r>
              <a:rPr lang="en-GB"/>
              <a:t>Cover subtitle</a:t>
            </a:r>
          </a:p>
        </p:txBody>
      </p:sp>
      <p:sp>
        <p:nvSpPr>
          <p:cNvPr id="9" name="Content Placeholder 2">
            <a:extLst>
              <a:ext uri="{FF2B5EF4-FFF2-40B4-BE49-F238E27FC236}">
                <a16:creationId xmlns:a16="http://schemas.microsoft.com/office/drawing/2014/main" id="{06194B43-8F27-4850-9A17-E55539EC66A8}"/>
              </a:ext>
            </a:extLst>
          </p:cNvPr>
          <p:cNvSpPr>
            <a:spLocks noGrp="1"/>
          </p:cNvSpPr>
          <p:nvPr>
            <p:ph idx="11" hasCustomPrompt="1"/>
          </p:nvPr>
        </p:nvSpPr>
        <p:spPr>
          <a:xfrm rot="16200000">
            <a:off x="10686150" y="5537799"/>
            <a:ext cx="1474864" cy="195814"/>
          </a:xfrm>
        </p:spPr>
        <p:txBody>
          <a:bodyPr/>
          <a:lstStyle>
            <a:lvl1pPr marL="0" indent="0">
              <a:buFontTx/>
              <a:buNone/>
              <a:defRPr sz="800"/>
            </a:lvl1pPr>
          </a:lstStyle>
          <a:p>
            <a:r>
              <a:rPr lang="en-GB"/>
              <a:t>© Copyright</a:t>
            </a:r>
          </a:p>
        </p:txBody>
      </p:sp>
    </p:spTree>
    <p:extLst>
      <p:ext uri="{BB962C8B-B14F-4D97-AF65-F5344CB8AC3E}">
        <p14:creationId xmlns:p14="http://schemas.microsoft.com/office/powerpoint/2010/main" val="6835224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 name="Title"/>
          <p:cNvSpPr>
            <a:spLocks noGrp="1"/>
          </p:cNvSpPr>
          <p:nvPr>
            <p:ph type="ctrTitle" hasCustomPrompt="1"/>
          </p:nvPr>
        </p:nvSpPr>
        <p:spPr>
          <a:xfrm>
            <a:off x="684867" y="2186710"/>
            <a:ext cx="1594784" cy="572464"/>
          </a:xfrm>
          <a:prstGeom prst="rect">
            <a:avLst/>
          </a:prstGeom>
        </p:spPr>
        <p:txBody>
          <a:bodyPr wrap="square" anchor="t">
            <a:noAutofit/>
          </a:bodyPr>
          <a:lstStyle>
            <a:lvl1pPr algn="l">
              <a:lnSpc>
                <a:spcPct val="93000"/>
              </a:lnSpc>
              <a:defRPr sz="4000">
                <a:solidFill>
                  <a:schemeClr val="tx2"/>
                </a:solidFill>
              </a:defRPr>
            </a:lvl1pPr>
          </a:lstStyle>
          <a:p>
            <a:r>
              <a:rPr lang="en-US" noProof="0"/>
              <a:t>Agenda</a:t>
            </a:r>
            <a:endParaRPr lang="en-GB" noProof="0"/>
          </a:p>
        </p:txBody>
      </p:sp>
      <p:sp>
        <p:nvSpPr>
          <p:cNvPr id="3" name="Subtitle"/>
          <p:cNvSpPr>
            <a:spLocks noGrp="1"/>
          </p:cNvSpPr>
          <p:nvPr>
            <p:ph type="subTitle" idx="1" hasCustomPrompt="1"/>
          </p:nvPr>
        </p:nvSpPr>
        <p:spPr>
          <a:xfrm>
            <a:off x="4383105" y="2298888"/>
            <a:ext cx="7150083" cy="3155929"/>
          </a:xfrm>
        </p:spPr>
        <p:txBody>
          <a:bodyPr wrap="square" anchor="t">
            <a:noAutofit/>
          </a:bodyPr>
          <a:lstStyle>
            <a:lvl1pPr marL="0" marR="0" indent="0" algn="l" defTabSz="914400" rtl="0" eaLnBrk="1" fontAlgn="auto" latinLnBrk="0" hangingPunct="1">
              <a:lnSpc>
                <a:spcPts val="3200"/>
              </a:lnSpc>
              <a:spcBef>
                <a:spcPts val="1000"/>
              </a:spcBef>
              <a:spcAft>
                <a:spcPts val="1200"/>
              </a:spcAft>
              <a:buClrTx/>
              <a:buSzTx/>
              <a:buFont typeface="Calibri" panose="020F0502020204030204" pitchFamily="34" charset="0"/>
              <a:buNone/>
              <a:tabLst/>
              <a:defRPr sz="2800" b="0" i="0" cap="none" spc="0" baseline="0">
                <a:solidFill>
                  <a:schemeClr val="tx1"/>
                </a:solidFill>
                <a:latin typeface="+mn-lt"/>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US" noProof="0"/>
              <a:t>Body copy, section header </a:t>
            </a:r>
          </a:p>
          <a:p>
            <a:r>
              <a:rPr lang="en-US" noProof="0"/>
              <a:t>Body copy, section header </a:t>
            </a:r>
          </a:p>
          <a:p>
            <a:r>
              <a:rPr lang="en-US" noProof="0"/>
              <a:t>Body copy, section header </a:t>
            </a:r>
          </a:p>
          <a:p>
            <a:r>
              <a:rPr lang="en-US" noProof="0"/>
              <a:t>Body copy, section header </a:t>
            </a:r>
          </a:p>
          <a:p>
            <a:r>
              <a:rPr lang="en-US" noProof="0"/>
              <a:t>Body copy, section header </a:t>
            </a:r>
          </a:p>
        </p:txBody>
      </p:sp>
      <p:sp>
        <p:nvSpPr>
          <p:cNvPr id="6" name="Slide Number Placeholder"/>
          <p:cNvSpPr>
            <a:spLocks noGrp="1"/>
          </p:cNvSpPr>
          <p:nvPr>
            <p:ph type="sldNum" sz="quarter" idx="12"/>
          </p:nvPr>
        </p:nvSpPr>
        <p:spPr>
          <a:xfrm>
            <a:off x="21024460" y="12365754"/>
            <a:ext cx="1960458" cy="730250"/>
          </a:xfrm>
          <a:prstGeom prst="rect">
            <a:avLst/>
          </a:prstGeom>
        </p:spPr>
        <p:txBody>
          <a:bodyPr vert="horz" lIns="0" tIns="0" rIns="0" bIns="0" rtlCol="0" anchor="ctr">
            <a:noAutofit/>
          </a:bodyPr>
          <a:lstStyle>
            <a:defPPr>
              <a:defRPr lang="en-US"/>
            </a:defPPr>
            <a:lvl1pPr marL="0" algn="r" defTabSz="1828709" rtl="0" eaLnBrk="1" latinLnBrk="0" hangingPunct="1">
              <a:defRPr sz="2000" b="0" i="0" kern="1200">
                <a:solidFill>
                  <a:srgbClr val="000000"/>
                </a:solidFill>
                <a:latin typeface="Times" charset="0"/>
                <a:ea typeface="Times" charset="0"/>
                <a:cs typeface="Times" charset="0"/>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a:lstStyle>
          <a:p>
            <a:fld id="{91D568E7-61F5-D04E-995D-81EF41C01A2A}" type="slidenum">
              <a:rPr lang="en-GB" smtClean="0"/>
              <a:pPr/>
              <a:t>‹#›</a:t>
            </a:fld>
            <a:endParaRPr lang="en-GB"/>
          </a:p>
        </p:txBody>
      </p:sp>
    </p:spTree>
    <p:extLst>
      <p:ext uri="{BB962C8B-B14F-4D97-AF65-F5344CB8AC3E}">
        <p14:creationId xmlns:p14="http://schemas.microsoft.com/office/powerpoint/2010/main" val="12299604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red bg text only">
    <p:bg>
      <p:bgPr>
        <a:solidFill>
          <a:schemeClr val="accent1"/>
        </a:solidFill>
        <a:effectLst/>
      </p:bgPr>
    </p:bg>
    <p:spTree>
      <p:nvGrpSpPr>
        <p:cNvPr id="1" name=""/>
        <p:cNvGrpSpPr/>
        <p:nvPr/>
      </p:nvGrpSpPr>
      <p:grpSpPr>
        <a:xfrm>
          <a:off x="0" y="0"/>
          <a:ext cx="0" cy="0"/>
          <a:chOff x="0" y="0"/>
          <a:chExt cx="0" cy="0"/>
        </a:xfrm>
      </p:grpSpPr>
      <p:sp>
        <p:nvSpPr>
          <p:cNvPr id="13" name="Text Placeholder 11">
            <a:extLst>
              <a:ext uri="{FF2B5EF4-FFF2-40B4-BE49-F238E27FC236}">
                <a16:creationId xmlns:a16="http://schemas.microsoft.com/office/drawing/2014/main" id="{E67AB2CB-8289-457B-B8A7-5C49F54B0DE2}"/>
              </a:ext>
            </a:extLst>
          </p:cNvPr>
          <p:cNvSpPr>
            <a:spLocks noGrp="1"/>
          </p:cNvSpPr>
          <p:nvPr>
            <p:ph type="body" sz="quarter" idx="10" hasCustomPrompt="1"/>
          </p:nvPr>
        </p:nvSpPr>
        <p:spPr>
          <a:xfrm>
            <a:off x="658812" y="581308"/>
            <a:ext cx="9037638" cy="615553"/>
          </a:xfrm>
        </p:spPr>
        <p:txBody>
          <a:bodyPr>
            <a:noAutofit/>
          </a:bodyPr>
          <a:lstStyle>
            <a:lvl1pPr marL="0" indent="0">
              <a:lnSpc>
                <a:spcPct val="100000"/>
              </a:lnSpc>
              <a:spcBef>
                <a:spcPts val="0"/>
              </a:spcBef>
              <a:buFontTx/>
              <a:buNone/>
              <a:defRPr sz="4000">
                <a:solidFill>
                  <a:schemeClr val="bg1"/>
                </a:solidFill>
                <a:latin typeface="Times New Roman" panose="02020603050405020304" pitchFamily="18" charset="0"/>
                <a:cs typeface="Times New Roman" panose="02020603050405020304" pitchFamily="18" charset="0"/>
              </a:defRPr>
            </a:lvl1pPr>
          </a:lstStyle>
          <a:p>
            <a:pPr lvl="0"/>
            <a:r>
              <a:rPr lang="en-US"/>
              <a:t>Divider title</a:t>
            </a:r>
          </a:p>
        </p:txBody>
      </p:sp>
      <p:pic>
        <p:nvPicPr>
          <p:cNvPr id="3" name="Picture 2" descr="A picture containing text, clipart&#10;&#10;Description automatically generated">
            <a:extLst>
              <a:ext uri="{FF2B5EF4-FFF2-40B4-BE49-F238E27FC236}">
                <a16:creationId xmlns:a16="http://schemas.microsoft.com/office/drawing/2014/main" id="{1D35F5C0-E90D-4968-B8BE-846F4D99F6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1258" y="657225"/>
            <a:ext cx="1157803" cy="307976"/>
          </a:xfrm>
          <a:prstGeom prst="rect">
            <a:avLst/>
          </a:prstGeom>
        </p:spPr>
      </p:pic>
    </p:spTree>
    <p:extLst>
      <p:ext uri="{BB962C8B-B14F-4D97-AF65-F5344CB8AC3E}">
        <p14:creationId xmlns:p14="http://schemas.microsoft.com/office/powerpoint/2010/main" val="556269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4:3 Arup Title Colour Divider">
    <p:bg>
      <p:bgPr>
        <a:solidFill>
          <a:schemeClr val="accent2"/>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1104001" y="1399349"/>
            <a:ext cx="10005377" cy="683948"/>
          </a:xfrm>
          <a:prstGeom prst="rect">
            <a:avLst/>
          </a:prstGeom>
        </p:spPr>
        <p:txBody>
          <a:bodyPr lIns="0" tIns="0" rIns="0" bIns="0">
            <a:noAutofit/>
          </a:bodyPr>
          <a:lstStyle>
            <a:lvl1pPr>
              <a:lnSpc>
                <a:spcPts val="4000"/>
              </a:lnSpc>
              <a:spcBef>
                <a:spcPts val="0"/>
              </a:spcBef>
              <a:defRPr sz="3800">
                <a:solidFill>
                  <a:schemeClr val="bg1"/>
                </a:solidFill>
                <a:latin typeface="Times New Roman"/>
                <a:cs typeface="Times New Roman"/>
              </a:defRPr>
            </a:lvl1pPr>
          </a:lstStyle>
          <a:p>
            <a:r>
              <a:rPr lang="en-US"/>
              <a:t>Click to edit Master title style</a:t>
            </a:r>
          </a:p>
        </p:txBody>
      </p:sp>
      <p:sp>
        <p:nvSpPr>
          <p:cNvPr id="8" name="Text Placeholder 2"/>
          <p:cNvSpPr>
            <a:spLocks noGrp="1"/>
          </p:cNvSpPr>
          <p:nvPr>
            <p:ph type="body" sz="quarter" idx="10" hasCustomPrompt="1"/>
          </p:nvPr>
        </p:nvSpPr>
        <p:spPr>
          <a:xfrm>
            <a:off x="1104000" y="3830885"/>
            <a:ext cx="10003571" cy="346249"/>
          </a:xfrm>
          <a:prstGeom prst="rect">
            <a:avLst/>
          </a:prstGeom>
        </p:spPr>
        <p:txBody>
          <a:bodyPr vert="horz" lIns="0" tIns="0" rIns="0" bIns="0">
            <a:noAutofit/>
          </a:bodyPr>
          <a:lstStyle>
            <a:lvl1pPr marL="0" indent="0">
              <a:lnSpc>
                <a:spcPts val="2000"/>
              </a:lnSpc>
              <a:spcBef>
                <a:spcPts val="0"/>
              </a:spcBef>
              <a:buNone/>
              <a:defRPr sz="1800" baseline="0">
                <a:solidFill>
                  <a:schemeClr val="bg1"/>
                </a:solidFill>
                <a:latin typeface="Times New Roman"/>
                <a:cs typeface="Times New Roman"/>
              </a:defRPr>
            </a:lvl1pPr>
          </a:lstStyle>
          <a:p>
            <a:r>
              <a:rPr lang="en-US" sz="2400">
                <a:solidFill>
                  <a:schemeClr val="bg1"/>
                </a:solidFill>
              </a:rPr>
              <a:t>Click to edit master title style</a:t>
            </a:r>
            <a:endParaRPr lang="en-US" sz="1867">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r red background, large display copy">
    <p:bg>
      <p:bgPr>
        <a:solidFill>
          <a:schemeClr val="accent1"/>
        </a:solidFill>
        <a:effectLst/>
      </p:bgPr>
    </p:bg>
    <p:spTree>
      <p:nvGrpSpPr>
        <p:cNvPr id="1" name=""/>
        <p:cNvGrpSpPr/>
        <p:nvPr/>
      </p:nvGrpSpPr>
      <p:grpSpPr>
        <a:xfrm>
          <a:off x="0" y="0"/>
          <a:ext cx="0" cy="0"/>
          <a:chOff x="0" y="0"/>
          <a:chExt cx="0" cy="0"/>
        </a:xfrm>
      </p:grpSpPr>
      <p:sp>
        <p:nvSpPr>
          <p:cNvPr id="13" name="Text Placeholder 11">
            <a:extLst>
              <a:ext uri="{FF2B5EF4-FFF2-40B4-BE49-F238E27FC236}">
                <a16:creationId xmlns:a16="http://schemas.microsoft.com/office/drawing/2014/main" id="{E67AB2CB-8289-457B-B8A7-5C49F54B0DE2}"/>
              </a:ext>
            </a:extLst>
          </p:cNvPr>
          <p:cNvSpPr>
            <a:spLocks noGrp="1"/>
          </p:cNvSpPr>
          <p:nvPr>
            <p:ph type="body" sz="quarter" idx="10" hasCustomPrompt="1"/>
          </p:nvPr>
        </p:nvSpPr>
        <p:spPr>
          <a:xfrm>
            <a:off x="658812" y="1695000"/>
            <a:ext cx="9037638" cy="615553"/>
          </a:xfrm>
        </p:spPr>
        <p:txBody>
          <a:bodyPr>
            <a:noAutofit/>
          </a:bodyPr>
          <a:lstStyle>
            <a:lvl1pPr marL="0" indent="0">
              <a:lnSpc>
                <a:spcPct val="100000"/>
              </a:lnSpc>
              <a:spcBef>
                <a:spcPts val="0"/>
              </a:spcBef>
              <a:buFontTx/>
              <a:buNone/>
              <a:defRPr sz="4000">
                <a:solidFill>
                  <a:schemeClr val="bg1"/>
                </a:solidFill>
                <a:latin typeface="Times New Roman" panose="02020603050405020304" pitchFamily="18" charset="0"/>
                <a:cs typeface="Times New Roman" panose="02020603050405020304" pitchFamily="18" charset="0"/>
              </a:defRPr>
            </a:lvl1pPr>
          </a:lstStyle>
          <a:p>
            <a:pPr lvl="0"/>
            <a:r>
              <a:rPr lang="en-US"/>
              <a:t>Large display copy, 40pt, approximately </a:t>
            </a:r>
            <a:br>
              <a:rPr lang="en-US"/>
            </a:br>
            <a:r>
              <a:rPr lang="en-US"/>
              <a:t>25 words lorem ipsum </a:t>
            </a:r>
            <a:r>
              <a:rPr lang="en-US" err="1"/>
              <a:t>ut</a:t>
            </a:r>
            <a:r>
              <a:rPr lang="en-US"/>
              <a: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a:t>
            </a:r>
            <a:r>
              <a:rPr lang="en-US" err="1"/>
              <a:t>nsi</a:t>
            </a:r>
            <a:r>
              <a:rPr lang="en-US"/>
              <a:t> </a:t>
            </a:r>
            <a:r>
              <a:rPr lang="en-US" err="1"/>
              <a:t>ut</a:t>
            </a:r>
            <a:r>
              <a:rPr lang="en-US"/>
              <a:t> </a:t>
            </a:r>
            <a:r>
              <a:rPr lang="en-US" err="1"/>
              <a:t>aliquid</a:t>
            </a:r>
            <a:r>
              <a:rPr lang="en-US"/>
              <a:t> ex </a:t>
            </a:r>
            <a:r>
              <a:rPr lang="en-US" err="1"/>
              <a:t>commodi</a:t>
            </a:r>
            <a:r>
              <a:rPr lang="en-US"/>
              <a:t> </a:t>
            </a:r>
            <a:r>
              <a:rPr lang="en-US" err="1"/>
              <a:t>consequatur</a:t>
            </a:r>
            <a:r>
              <a:rPr lang="en-US"/>
              <a:t> </a:t>
            </a:r>
            <a:r>
              <a:rPr lang="en-US" err="1"/>
              <a:t>autemliure</a:t>
            </a:r>
            <a:endParaRPr lang="en-US"/>
          </a:p>
        </p:txBody>
      </p:sp>
      <p:pic>
        <p:nvPicPr>
          <p:cNvPr id="3" name="Picture 2" descr="A picture containing text, clipart&#10;&#10;Description automatically generated">
            <a:extLst>
              <a:ext uri="{FF2B5EF4-FFF2-40B4-BE49-F238E27FC236}">
                <a16:creationId xmlns:a16="http://schemas.microsoft.com/office/drawing/2014/main" id="{1D35F5C0-E90D-4968-B8BE-846F4D99F6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1258" y="657225"/>
            <a:ext cx="1157803" cy="307976"/>
          </a:xfrm>
          <a:prstGeom prst="rect">
            <a:avLst/>
          </a:prstGeom>
        </p:spPr>
      </p:pic>
    </p:spTree>
    <p:extLst>
      <p:ext uri="{BB962C8B-B14F-4D97-AF65-F5344CB8AC3E}">
        <p14:creationId xmlns:p14="http://schemas.microsoft.com/office/powerpoint/2010/main" val="15206862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13" name="Text Placeholder 11">
            <a:extLst>
              <a:ext uri="{FF2B5EF4-FFF2-40B4-BE49-F238E27FC236}">
                <a16:creationId xmlns:a16="http://schemas.microsoft.com/office/drawing/2014/main" id="{E67AB2CB-8289-457B-B8A7-5C49F54B0DE2}"/>
              </a:ext>
            </a:extLst>
          </p:cNvPr>
          <p:cNvSpPr>
            <a:spLocks noGrp="1"/>
          </p:cNvSpPr>
          <p:nvPr>
            <p:ph type="body" sz="quarter" idx="10" hasCustomPrompt="1"/>
          </p:nvPr>
        </p:nvSpPr>
        <p:spPr>
          <a:xfrm>
            <a:off x="658812" y="581308"/>
            <a:ext cx="9037638" cy="615553"/>
          </a:xfrm>
        </p:spPr>
        <p:txBody>
          <a:bodyPr>
            <a:noAutofit/>
          </a:bodyPr>
          <a:lstStyle>
            <a:lvl1pPr marL="0" indent="0">
              <a:lnSpc>
                <a:spcPct val="100000"/>
              </a:lnSpc>
              <a:spcBef>
                <a:spcPts val="0"/>
              </a:spcBef>
              <a:buFontTx/>
              <a:buNone/>
              <a:defRPr sz="4000">
                <a:solidFill>
                  <a:schemeClr val="accent1"/>
                </a:solidFill>
                <a:latin typeface="Times New Roman" panose="02020603050405020304" pitchFamily="18" charset="0"/>
                <a:cs typeface="Times New Roman" panose="02020603050405020304" pitchFamily="18" charset="0"/>
              </a:defRPr>
            </a:lvl1pPr>
          </a:lstStyle>
          <a:p>
            <a:pPr lvl="0"/>
            <a:r>
              <a:rPr lang="en-US"/>
              <a:t>Divider title</a:t>
            </a:r>
          </a:p>
        </p:txBody>
      </p:sp>
      <p:pic>
        <p:nvPicPr>
          <p:cNvPr id="4" name="Picture 3" descr="Logo&#10;&#10;Description automatically generated">
            <a:extLst>
              <a:ext uri="{FF2B5EF4-FFF2-40B4-BE49-F238E27FC236}">
                <a16:creationId xmlns:a16="http://schemas.microsoft.com/office/drawing/2014/main" id="{F467468D-33F4-4DBA-9F1C-76BB68ED4B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1258" y="657225"/>
            <a:ext cx="1151930" cy="306413"/>
          </a:xfrm>
          <a:prstGeom prst="rect">
            <a:avLst/>
          </a:prstGeom>
        </p:spPr>
      </p:pic>
    </p:spTree>
    <p:extLst>
      <p:ext uri="{BB962C8B-B14F-4D97-AF65-F5344CB8AC3E}">
        <p14:creationId xmlns:p14="http://schemas.microsoft.com/office/powerpoint/2010/main" val="23062380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vider with large display copy">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58B7A7-23AC-45D9-B32A-3A9D9591F3AF}"/>
              </a:ext>
            </a:extLst>
          </p:cNvPr>
          <p:cNvSpPr>
            <a:spLocks noGrp="1"/>
          </p:cNvSpPr>
          <p:nvPr>
            <p:ph type="body" sz="quarter" idx="10" hasCustomPrompt="1"/>
          </p:nvPr>
        </p:nvSpPr>
        <p:spPr>
          <a:xfrm>
            <a:off x="658813" y="657225"/>
            <a:ext cx="3492500" cy="244112"/>
          </a:xfrm>
        </p:spPr>
        <p:txBody>
          <a:bodyPr>
            <a:noAutofit/>
          </a:bodyPr>
          <a:lstStyle>
            <a:lvl1pPr marL="0" indent="0">
              <a:lnSpc>
                <a:spcPct val="100000"/>
              </a:lnSpc>
              <a:spcBef>
                <a:spcPts val="0"/>
              </a:spcBef>
              <a:buFontTx/>
              <a:buNone/>
              <a:defRPr sz="1400" b="1">
                <a:solidFill>
                  <a:schemeClr val="tx2"/>
                </a:solidFill>
                <a:latin typeface="Arial" panose="020B0604020202020204" pitchFamily="34" charset="0"/>
                <a:cs typeface="Arial" panose="020B0604020202020204" pitchFamily="34" charset="0"/>
              </a:defRPr>
            </a:lvl1pPr>
          </a:lstStyle>
          <a:p>
            <a:pPr lvl="0"/>
            <a:r>
              <a:rPr lang="en-AU"/>
              <a:t>Section title</a:t>
            </a:r>
          </a:p>
        </p:txBody>
      </p:sp>
      <p:sp>
        <p:nvSpPr>
          <p:cNvPr id="13" name="Text Placeholder 12">
            <a:extLst>
              <a:ext uri="{FF2B5EF4-FFF2-40B4-BE49-F238E27FC236}">
                <a16:creationId xmlns:a16="http://schemas.microsoft.com/office/drawing/2014/main" id="{C1EABB34-B233-4BAB-9A90-BB36E6413FB4}"/>
              </a:ext>
            </a:extLst>
          </p:cNvPr>
          <p:cNvSpPr>
            <a:spLocks noGrp="1"/>
          </p:cNvSpPr>
          <p:nvPr>
            <p:ph type="body" sz="quarter" idx="11" hasCustomPrompt="1"/>
          </p:nvPr>
        </p:nvSpPr>
        <p:spPr>
          <a:xfrm>
            <a:off x="658812" y="1811338"/>
            <a:ext cx="9037638" cy="3464036"/>
          </a:xfrm>
        </p:spPr>
        <p:txBody>
          <a:bodyPr>
            <a:noAutofit/>
          </a:bodyPr>
          <a:lstStyle>
            <a:lvl1pPr marL="0" indent="0">
              <a:lnSpc>
                <a:spcPct val="100000"/>
              </a:lnSpc>
              <a:spcBef>
                <a:spcPts val="0"/>
              </a:spcBef>
              <a:buFontTx/>
              <a:buNone/>
              <a:defRPr sz="4000">
                <a:latin typeface="Times New Roman" panose="02020603050405020304" pitchFamily="18" charset="0"/>
                <a:cs typeface="Times New Roman" panose="02020603050405020304" pitchFamily="18" charset="0"/>
              </a:defRPr>
            </a:lvl1pPr>
          </a:lstStyle>
          <a:p>
            <a:pPr lvl="0"/>
            <a:r>
              <a:rPr lang="en-AU"/>
              <a:t>40pt large display copy 25 words </a:t>
            </a:r>
            <a:r>
              <a:rPr lang="en-AU" err="1"/>
              <a:t>autem</a:t>
            </a:r>
            <a:r>
              <a:rPr lang="en-AU"/>
              <a:t> vel </a:t>
            </a:r>
            <a:r>
              <a:rPr lang="en-AU" err="1"/>
              <a:t>eum</a:t>
            </a:r>
            <a:r>
              <a:rPr lang="en-AU"/>
              <a:t> </a:t>
            </a:r>
            <a:r>
              <a:rPr lang="en-AU" err="1"/>
              <a:t>iure</a:t>
            </a:r>
            <a:r>
              <a:rPr lang="en-AU"/>
              <a:t> </a:t>
            </a:r>
            <a:r>
              <a:rPr lang="en-AU" err="1"/>
              <a:t>reprehenderit</a:t>
            </a:r>
            <a:r>
              <a:rPr lang="en-AU"/>
              <a:t> qui in </a:t>
            </a:r>
            <a:r>
              <a:rPr lang="en-AU" err="1"/>
              <a:t>ea</a:t>
            </a:r>
            <a:r>
              <a:rPr lang="en-AU"/>
              <a:t> </a:t>
            </a:r>
            <a:r>
              <a:rPr lang="en-AU" err="1"/>
              <a:t>voluptate</a:t>
            </a:r>
            <a:r>
              <a:rPr lang="en-AU"/>
              <a:t> </a:t>
            </a:r>
            <a:r>
              <a:rPr lang="en-AU" err="1"/>
              <a:t>velit</a:t>
            </a:r>
            <a:r>
              <a:rPr lang="en-AU"/>
              <a:t> </a:t>
            </a:r>
            <a:r>
              <a:rPr lang="en-AU" err="1"/>
              <a:t>esse</a:t>
            </a:r>
            <a:r>
              <a:rPr lang="en-AU"/>
              <a:t> </a:t>
            </a:r>
            <a:r>
              <a:rPr lang="en-AU" err="1"/>
              <a:t>quam</a:t>
            </a:r>
            <a:r>
              <a:rPr lang="en-AU"/>
              <a:t> nihil </a:t>
            </a:r>
            <a:r>
              <a:rPr lang="en-AU" err="1"/>
              <a:t>molestiae</a:t>
            </a:r>
            <a:r>
              <a:rPr lang="en-AU"/>
              <a:t> </a:t>
            </a:r>
            <a:r>
              <a:rPr lang="en-AU" err="1"/>
              <a:t>consequatur</a:t>
            </a:r>
            <a:r>
              <a:rPr lang="en-AU"/>
              <a:t>, vel </a:t>
            </a:r>
            <a:r>
              <a:rPr lang="en-AU" err="1"/>
              <a:t>illum</a:t>
            </a:r>
            <a:r>
              <a:rPr lang="en-AU"/>
              <a:t> qui </a:t>
            </a:r>
            <a:r>
              <a:rPr lang="en-AU" err="1"/>
              <a:t>dolorem</a:t>
            </a:r>
            <a:r>
              <a:rPr lang="en-AU"/>
              <a:t> </a:t>
            </a:r>
            <a:r>
              <a:rPr lang="en-AU" err="1"/>
              <a:t>eum</a:t>
            </a:r>
            <a:r>
              <a:rPr lang="en-AU"/>
              <a:t> </a:t>
            </a:r>
            <a:r>
              <a:rPr lang="en-AU" err="1"/>
              <a:t>fugiat</a:t>
            </a:r>
            <a:r>
              <a:rPr lang="en-AU"/>
              <a:t> </a:t>
            </a:r>
            <a:r>
              <a:rPr lang="en-AU" err="1"/>
              <a:t>jamifs</a:t>
            </a:r>
            <a:r>
              <a:rPr lang="en-AU"/>
              <a:t>.</a:t>
            </a:r>
          </a:p>
        </p:txBody>
      </p:sp>
    </p:spTree>
    <p:extLst>
      <p:ext uri="{BB962C8B-B14F-4D97-AF65-F5344CB8AC3E}">
        <p14:creationId xmlns:p14="http://schemas.microsoft.com/office/powerpoint/2010/main" val="16917355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 image black headin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E3E8BFB-1373-49BE-87CA-3CE4F6C6253A}"/>
              </a:ext>
            </a:extLst>
          </p:cNvPr>
          <p:cNvSpPr>
            <a:spLocks noGrp="1"/>
          </p:cNvSpPr>
          <p:nvPr>
            <p:ph type="pic" sz="quarter" idx="11"/>
          </p:nvPr>
        </p:nvSpPr>
        <p:spPr>
          <a:xfrm>
            <a:off x="0" y="0"/>
            <a:ext cx="12192000" cy="6858000"/>
          </a:xfrm>
          <a:solidFill>
            <a:schemeClr val="bg1">
              <a:lumMod val="95000"/>
            </a:schemeClr>
          </a:solidFill>
        </p:spPr>
        <p:txBody>
          <a:bodyPr anchor="ctr" anchorCtr="0"/>
          <a:lstStyle>
            <a:lvl1pPr marL="0" indent="0" algn="ctr">
              <a:buFontTx/>
              <a:buNone/>
              <a:defRPr/>
            </a:lvl1pPr>
          </a:lstStyle>
          <a:p>
            <a:endParaRPr lang="en-AU"/>
          </a:p>
        </p:txBody>
      </p:sp>
      <p:sp>
        <p:nvSpPr>
          <p:cNvPr id="13" name="Text Placeholder 11">
            <a:extLst>
              <a:ext uri="{FF2B5EF4-FFF2-40B4-BE49-F238E27FC236}">
                <a16:creationId xmlns:a16="http://schemas.microsoft.com/office/drawing/2014/main" id="{E67AB2CB-8289-457B-B8A7-5C49F54B0DE2}"/>
              </a:ext>
            </a:extLst>
          </p:cNvPr>
          <p:cNvSpPr>
            <a:spLocks noGrp="1"/>
          </p:cNvSpPr>
          <p:nvPr>
            <p:ph type="body" sz="quarter" idx="10" hasCustomPrompt="1"/>
          </p:nvPr>
        </p:nvSpPr>
        <p:spPr>
          <a:xfrm>
            <a:off x="658812" y="581308"/>
            <a:ext cx="9037638" cy="615553"/>
          </a:xfrm>
        </p:spPr>
        <p:txBody>
          <a:bodyPr>
            <a:noAutofit/>
          </a:bodyPr>
          <a:lstStyle>
            <a:lvl1pPr marL="0" indent="0">
              <a:lnSpc>
                <a:spcPct val="100000"/>
              </a:lnSpc>
              <a:spcBef>
                <a:spcPts val="0"/>
              </a:spcBef>
              <a:buFontTx/>
              <a:buNone/>
              <a:defRPr sz="4000">
                <a:solidFill>
                  <a:schemeClr val="tx1"/>
                </a:solidFill>
                <a:latin typeface="Times New Roman" panose="02020603050405020304" pitchFamily="18" charset="0"/>
                <a:cs typeface="Times New Roman" panose="02020603050405020304" pitchFamily="18" charset="0"/>
              </a:defRPr>
            </a:lvl1pPr>
          </a:lstStyle>
          <a:p>
            <a:pPr lvl="0"/>
            <a:r>
              <a:rPr lang="en-US"/>
              <a:t>Divider</a:t>
            </a:r>
          </a:p>
        </p:txBody>
      </p:sp>
    </p:spTree>
    <p:extLst>
      <p:ext uri="{BB962C8B-B14F-4D97-AF65-F5344CB8AC3E}">
        <p14:creationId xmlns:p14="http://schemas.microsoft.com/office/powerpoint/2010/main" val="1664235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image reversed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E3E8BFB-1373-49BE-87CA-3CE4F6C6253A}"/>
              </a:ext>
            </a:extLst>
          </p:cNvPr>
          <p:cNvSpPr>
            <a:spLocks noGrp="1"/>
          </p:cNvSpPr>
          <p:nvPr>
            <p:ph type="pic" sz="quarter" idx="11"/>
          </p:nvPr>
        </p:nvSpPr>
        <p:spPr>
          <a:xfrm>
            <a:off x="0" y="0"/>
            <a:ext cx="12192000" cy="6858000"/>
          </a:xfrm>
          <a:solidFill>
            <a:schemeClr val="bg1">
              <a:lumMod val="95000"/>
            </a:schemeClr>
          </a:solidFill>
        </p:spPr>
        <p:txBody>
          <a:bodyPr anchor="ctr" anchorCtr="0"/>
          <a:lstStyle>
            <a:lvl1pPr marL="0" indent="0" algn="ctr">
              <a:buFontTx/>
              <a:buNone/>
              <a:defRPr/>
            </a:lvl1pPr>
          </a:lstStyle>
          <a:p>
            <a:endParaRPr lang="en-AU"/>
          </a:p>
        </p:txBody>
      </p:sp>
      <p:sp>
        <p:nvSpPr>
          <p:cNvPr id="13" name="Text Placeholder 11">
            <a:extLst>
              <a:ext uri="{FF2B5EF4-FFF2-40B4-BE49-F238E27FC236}">
                <a16:creationId xmlns:a16="http://schemas.microsoft.com/office/drawing/2014/main" id="{E67AB2CB-8289-457B-B8A7-5C49F54B0DE2}"/>
              </a:ext>
            </a:extLst>
          </p:cNvPr>
          <p:cNvSpPr>
            <a:spLocks noGrp="1"/>
          </p:cNvSpPr>
          <p:nvPr>
            <p:ph type="body" sz="quarter" idx="10" hasCustomPrompt="1"/>
          </p:nvPr>
        </p:nvSpPr>
        <p:spPr>
          <a:xfrm>
            <a:off x="658812" y="581308"/>
            <a:ext cx="9037638" cy="615553"/>
          </a:xfrm>
        </p:spPr>
        <p:txBody>
          <a:bodyPr>
            <a:noAutofit/>
          </a:bodyPr>
          <a:lstStyle>
            <a:lvl1pPr marL="0" indent="0">
              <a:lnSpc>
                <a:spcPct val="100000"/>
              </a:lnSpc>
              <a:spcBef>
                <a:spcPts val="0"/>
              </a:spcBef>
              <a:buFontTx/>
              <a:buNone/>
              <a:defRPr sz="4000">
                <a:solidFill>
                  <a:schemeClr val="bg1"/>
                </a:solidFill>
                <a:latin typeface="Times New Roman" panose="02020603050405020304" pitchFamily="18" charset="0"/>
                <a:cs typeface="Times New Roman" panose="02020603050405020304" pitchFamily="18" charset="0"/>
              </a:defRPr>
            </a:lvl1pPr>
          </a:lstStyle>
          <a:p>
            <a:pPr lvl="0"/>
            <a:r>
              <a:rPr lang="en-US"/>
              <a:t>Divider</a:t>
            </a:r>
          </a:p>
        </p:txBody>
      </p:sp>
    </p:spTree>
    <p:extLst>
      <p:ext uri="{BB962C8B-B14F-4D97-AF65-F5344CB8AC3E}">
        <p14:creationId xmlns:p14="http://schemas.microsoft.com/office/powerpoint/2010/main" val="31187657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6" name="Text Placeholder 14">
            <a:extLst>
              <a:ext uri="{FF2B5EF4-FFF2-40B4-BE49-F238E27FC236}">
                <a16:creationId xmlns:a16="http://schemas.microsoft.com/office/drawing/2014/main" id="{7F930143-E64C-4E10-83AF-83D6B9F6CF40}"/>
              </a:ext>
            </a:extLst>
          </p:cNvPr>
          <p:cNvSpPr>
            <a:spLocks noGrp="1"/>
          </p:cNvSpPr>
          <p:nvPr>
            <p:ph type="body" sz="quarter" idx="12" hasCustomPrompt="1"/>
          </p:nvPr>
        </p:nvSpPr>
        <p:spPr>
          <a:xfrm>
            <a:off x="658812" y="2097633"/>
            <a:ext cx="9037638" cy="4103141"/>
          </a:xfrm>
        </p:spPr>
        <p:txBody>
          <a:bodyPr>
            <a:noAutofit/>
          </a:bodyPr>
          <a:lstStyle>
            <a:lvl1pPr marL="0" indent="0">
              <a:lnSpc>
                <a:spcPct val="100000"/>
              </a:lnSpc>
              <a:buFontTx/>
              <a:buNone/>
              <a:defRPr>
                <a:latin typeface="Times New Roman" panose="02020603050405020304" pitchFamily="18" charset="0"/>
                <a:cs typeface="Times New Roman" panose="02020603050405020304" pitchFamily="18" charset="0"/>
              </a:defRPr>
            </a:lvl1pPr>
          </a:lstStyle>
          <a:p>
            <a:pPr lvl="0"/>
            <a:r>
              <a:rPr lang="en-US"/>
              <a:t>28pt body copy approximately 25 words lorem ipsum </a:t>
            </a:r>
            <a:r>
              <a:rPr lang="en-US" err="1"/>
              <a:t>ut</a:t>
            </a:r>
            <a:r>
              <a:rPr lang="en-US"/>
              <a: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a:t>
            </a:r>
            <a:r>
              <a:rPr lang="en-US" err="1"/>
              <a:t>nsi</a:t>
            </a:r>
            <a:r>
              <a:rPr lang="en-US"/>
              <a:t> </a:t>
            </a:r>
            <a:r>
              <a:rPr lang="en-US" err="1"/>
              <a:t>ut</a:t>
            </a:r>
            <a:r>
              <a:rPr lang="en-US"/>
              <a:t> </a:t>
            </a:r>
            <a:r>
              <a:rPr lang="en-US" err="1"/>
              <a:t>aliquid</a:t>
            </a:r>
            <a:r>
              <a:rPr lang="en-US"/>
              <a:t> ex </a:t>
            </a:r>
            <a:r>
              <a:rPr lang="en-US" err="1"/>
              <a:t>ea</a:t>
            </a:r>
            <a:r>
              <a:rPr lang="en-US"/>
              <a:t> </a:t>
            </a:r>
            <a:r>
              <a:rPr lang="en-US" err="1"/>
              <a:t>commodi</a:t>
            </a:r>
            <a:r>
              <a:rPr lang="en-US"/>
              <a:t> </a:t>
            </a:r>
            <a:r>
              <a:rPr lang="en-US" err="1"/>
              <a:t>consequatur</a:t>
            </a:r>
            <a:r>
              <a:rPr lang="en-US"/>
              <a:t> </a:t>
            </a:r>
            <a:r>
              <a:rPr lang="en-US" err="1"/>
              <a:t>autemliure</a:t>
            </a:r>
            <a:r>
              <a:rPr lang="en-US"/>
              <a:t>.</a:t>
            </a:r>
          </a:p>
        </p:txBody>
      </p:sp>
      <p:sp>
        <p:nvSpPr>
          <p:cNvPr id="17" name="Text Placeholder 12">
            <a:extLst>
              <a:ext uri="{FF2B5EF4-FFF2-40B4-BE49-F238E27FC236}">
                <a16:creationId xmlns:a16="http://schemas.microsoft.com/office/drawing/2014/main" id="{68FC5025-FBCF-4EFF-8FB4-06A436FD8A08}"/>
              </a:ext>
            </a:extLst>
          </p:cNvPr>
          <p:cNvSpPr>
            <a:spLocks noGrp="1"/>
          </p:cNvSpPr>
          <p:nvPr>
            <p:ph type="body" sz="quarter" idx="11" hasCustomPrompt="1"/>
          </p:nvPr>
        </p:nvSpPr>
        <p:spPr>
          <a:xfrm>
            <a:off x="658813" y="587958"/>
            <a:ext cx="9037636" cy="531742"/>
          </a:xfrm>
        </p:spPr>
        <p:txBody>
          <a:bodyPr>
            <a:noAutofit/>
          </a:bodyPr>
          <a:lstStyle>
            <a:lvl1pPr marL="0" indent="0">
              <a:lnSpc>
                <a:spcPct val="100000"/>
              </a:lnSpc>
              <a:spcBef>
                <a:spcPts val="0"/>
              </a:spcBef>
              <a:buFontTx/>
              <a:buNone/>
              <a:defRPr sz="4000">
                <a:latin typeface="Times New Roman" panose="02020603050405020304" pitchFamily="18" charset="0"/>
                <a:cs typeface="Times New Roman" panose="02020603050405020304" pitchFamily="18" charset="0"/>
              </a:defRPr>
            </a:lvl1pPr>
          </a:lstStyle>
          <a:p>
            <a:pPr lvl="0"/>
            <a:r>
              <a:rPr lang="en-AU"/>
              <a:t>Main heading </a:t>
            </a:r>
          </a:p>
        </p:txBody>
      </p:sp>
      <p:sp>
        <p:nvSpPr>
          <p:cNvPr id="18" name="Text Placeholder 2">
            <a:extLst>
              <a:ext uri="{FF2B5EF4-FFF2-40B4-BE49-F238E27FC236}">
                <a16:creationId xmlns:a16="http://schemas.microsoft.com/office/drawing/2014/main" id="{5F091CEC-F706-46AD-BA33-EACC7CE74AD2}"/>
              </a:ext>
            </a:extLst>
          </p:cNvPr>
          <p:cNvSpPr>
            <a:spLocks noGrp="1"/>
          </p:cNvSpPr>
          <p:nvPr>
            <p:ph type="body" sz="quarter" idx="14" hasCustomPrompt="1"/>
          </p:nvPr>
        </p:nvSpPr>
        <p:spPr>
          <a:xfrm>
            <a:off x="658812" y="1235043"/>
            <a:ext cx="9037636" cy="523220"/>
          </a:xfrm>
        </p:spPr>
        <p:txBody>
          <a:bodyPr>
            <a:noAutofit/>
          </a:bodyPr>
          <a:lstStyle>
            <a:lvl1pPr marL="0" indent="0">
              <a:lnSpc>
                <a:spcPct val="100000"/>
              </a:lnSpc>
              <a:spcBef>
                <a:spcPts val="0"/>
              </a:spcBef>
              <a:buFontTx/>
              <a:buNone/>
              <a:defRPr lang="en-AU" sz="2000" dirty="0">
                <a:solidFill>
                  <a:schemeClr val="tx2"/>
                </a:solidFill>
                <a:latin typeface="Times New Roman" panose="02020603050405020304" pitchFamily="18" charset="0"/>
                <a:cs typeface="Times New Roman" panose="02020603050405020304" pitchFamily="18" charset="0"/>
              </a:defRPr>
            </a:lvl1pPr>
          </a:lstStyle>
          <a:p>
            <a:pPr lvl="0"/>
            <a:r>
              <a:rPr lang="en-US"/>
              <a:t>Main subtitle</a:t>
            </a:r>
            <a:endParaRPr lang="en-AU"/>
          </a:p>
        </p:txBody>
      </p:sp>
    </p:spTree>
    <p:extLst>
      <p:ext uri="{BB962C8B-B14F-4D97-AF65-F5344CB8AC3E}">
        <p14:creationId xmlns:p14="http://schemas.microsoft.com/office/powerpoint/2010/main" val="13633217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eading subtitle bullets">
    <p:spTree>
      <p:nvGrpSpPr>
        <p:cNvPr id="1" name=""/>
        <p:cNvGrpSpPr/>
        <p:nvPr/>
      </p:nvGrpSpPr>
      <p:grpSpPr>
        <a:xfrm>
          <a:off x="0" y="0"/>
          <a:ext cx="0" cy="0"/>
          <a:chOff x="0" y="0"/>
          <a:chExt cx="0" cy="0"/>
        </a:xfrm>
      </p:grpSpPr>
      <p:sp>
        <p:nvSpPr>
          <p:cNvPr id="16" name="Text Placeholder 14">
            <a:extLst>
              <a:ext uri="{FF2B5EF4-FFF2-40B4-BE49-F238E27FC236}">
                <a16:creationId xmlns:a16="http://schemas.microsoft.com/office/drawing/2014/main" id="{7F930143-E64C-4E10-83AF-83D6B9F6CF40}"/>
              </a:ext>
            </a:extLst>
          </p:cNvPr>
          <p:cNvSpPr>
            <a:spLocks noGrp="1"/>
          </p:cNvSpPr>
          <p:nvPr>
            <p:ph type="body" sz="quarter" idx="12" hasCustomPrompt="1"/>
          </p:nvPr>
        </p:nvSpPr>
        <p:spPr>
          <a:xfrm>
            <a:off x="658812" y="2097633"/>
            <a:ext cx="9037638" cy="4103141"/>
          </a:xfrm>
        </p:spPr>
        <p:txBody>
          <a:bodyPr>
            <a:noAutofit/>
          </a:bodyPr>
          <a:lstStyle>
            <a:lvl1pPr marL="252000" indent="-252000">
              <a:lnSpc>
                <a:spcPct val="100000"/>
              </a:lnSpc>
              <a:buFont typeface="Arial" panose="020B0604020202020204" pitchFamily="34" charset="0"/>
              <a:buChar char="•"/>
              <a:defRPr>
                <a:latin typeface="Times New Roman" panose="02020603050405020304" pitchFamily="18" charset="0"/>
                <a:cs typeface="Times New Roman" panose="02020603050405020304" pitchFamily="18" charset="0"/>
              </a:defRPr>
            </a:lvl1pPr>
          </a:lstStyle>
          <a:p>
            <a:pPr lvl="0"/>
            <a:r>
              <a:rPr lang="en-US"/>
              <a:t>28pt body copy approximately 25 words lorem ipsum </a:t>
            </a:r>
            <a:r>
              <a:rPr lang="en-US" err="1"/>
              <a:t>ut</a:t>
            </a:r>
            <a:r>
              <a:rPr lang="en-US"/>
              <a:t> </a:t>
            </a:r>
          </a:p>
          <a:p>
            <a:pPr lvl="0"/>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endParaRPr lang="en-US"/>
          </a:p>
          <a:p>
            <a:pPr lvl="0"/>
            <a:r>
              <a:rPr lang="en-US"/>
              <a:t>corporis </a:t>
            </a:r>
            <a:r>
              <a:rPr lang="en-US" err="1"/>
              <a:t>suscipit</a:t>
            </a:r>
            <a:r>
              <a:rPr lang="en-US"/>
              <a:t> </a:t>
            </a:r>
            <a:r>
              <a:rPr lang="en-US" err="1"/>
              <a:t>laboriosam</a:t>
            </a:r>
            <a:r>
              <a:rPr lang="en-US"/>
              <a:t>, </a:t>
            </a:r>
            <a:r>
              <a:rPr lang="en-US" err="1"/>
              <a:t>nsi</a:t>
            </a:r>
            <a:r>
              <a:rPr lang="en-US"/>
              <a:t> </a:t>
            </a:r>
            <a:r>
              <a:rPr lang="en-US" err="1"/>
              <a:t>ut</a:t>
            </a:r>
            <a:r>
              <a:rPr lang="en-US"/>
              <a:t> </a:t>
            </a:r>
            <a:r>
              <a:rPr lang="en-US" err="1"/>
              <a:t>aliquid</a:t>
            </a:r>
            <a:r>
              <a:rPr lang="en-US"/>
              <a:t> ex </a:t>
            </a:r>
            <a:r>
              <a:rPr lang="en-US" err="1"/>
              <a:t>ea</a:t>
            </a:r>
            <a:r>
              <a:rPr lang="en-US"/>
              <a:t> commode</a:t>
            </a:r>
          </a:p>
          <a:p>
            <a:pPr lvl="0"/>
            <a:r>
              <a:rPr lang="en-US" err="1"/>
              <a:t>consequatur</a:t>
            </a:r>
            <a:r>
              <a:rPr lang="en-US"/>
              <a:t> </a:t>
            </a:r>
            <a:r>
              <a:rPr lang="en-US" err="1"/>
              <a:t>autemliure</a:t>
            </a:r>
            <a:r>
              <a:rPr lang="en-US"/>
              <a:t>.</a:t>
            </a:r>
          </a:p>
        </p:txBody>
      </p:sp>
      <p:sp>
        <p:nvSpPr>
          <p:cNvPr id="17" name="Text Placeholder 12">
            <a:extLst>
              <a:ext uri="{FF2B5EF4-FFF2-40B4-BE49-F238E27FC236}">
                <a16:creationId xmlns:a16="http://schemas.microsoft.com/office/drawing/2014/main" id="{68FC5025-FBCF-4EFF-8FB4-06A436FD8A08}"/>
              </a:ext>
            </a:extLst>
          </p:cNvPr>
          <p:cNvSpPr>
            <a:spLocks noGrp="1"/>
          </p:cNvSpPr>
          <p:nvPr>
            <p:ph type="body" sz="quarter" idx="11" hasCustomPrompt="1"/>
          </p:nvPr>
        </p:nvSpPr>
        <p:spPr>
          <a:xfrm>
            <a:off x="658813" y="587958"/>
            <a:ext cx="9037636" cy="531742"/>
          </a:xfrm>
        </p:spPr>
        <p:txBody>
          <a:bodyPr>
            <a:noAutofit/>
          </a:bodyPr>
          <a:lstStyle>
            <a:lvl1pPr marL="0" indent="0">
              <a:lnSpc>
                <a:spcPct val="100000"/>
              </a:lnSpc>
              <a:spcBef>
                <a:spcPts val="0"/>
              </a:spcBef>
              <a:buFontTx/>
              <a:buNone/>
              <a:defRPr sz="4000">
                <a:latin typeface="Times New Roman" panose="02020603050405020304" pitchFamily="18" charset="0"/>
                <a:cs typeface="Times New Roman" panose="02020603050405020304" pitchFamily="18" charset="0"/>
              </a:defRPr>
            </a:lvl1pPr>
          </a:lstStyle>
          <a:p>
            <a:pPr lvl="0"/>
            <a:r>
              <a:rPr lang="en-AU"/>
              <a:t>Main heading </a:t>
            </a:r>
          </a:p>
        </p:txBody>
      </p:sp>
      <p:sp>
        <p:nvSpPr>
          <p:cNvPr id="18" name="Text Placeholder 2">
            <a:extLst>
              <a:ext uri="{FF2B5EF4-FFF2-40B4-BE49-F238E27FC236}">
                <a16:creationId xmlns:a16="http://schemas.microsoft.com/office/drawing/2014/main" id="{5F091CEC-F706-46AD-BA33-EACC7CE74AD2}"/>
              </a:ext>
            </a:extLst>
          </p:cNvPr>
          <p:cNvSpPr>
            <a:spLocks noGrp="1"/>
          </p:cNvSpPr>
          <p:nvPr>
            <p:ph type="body" sz="quarter" idx="14" hasCustomPrompt="1"/>
          </p:nvPr>
        </p:nvSpPr>
        <p:spPr>
          <a:xfrm>
            <a:off x="658812" y="1235043"/>
            <a:ext cx="9037636" cy="523220"/>
          </a:xfrm>
        </p:spPr>
        <p:txBody>
          <a:bodyPr>
            <a:noAutofit/>
          </a:bodyPr>
          <a:lstStyle>
            <a:lvl1pPr marL="0" indent="0">
              <a:lnSpc>
                <a:spcPct val="100000"/>
              </a:lnSpc>
              <a:spcBef>
                <a:spcPts val="0"/>
              </a:spcBef>
              <a:buFontTx/>
              <a:buNone/>
              <a:defRPr lang="en-AU" sz="2000" dirty="0">
                <a:solidFill>
                  <a:schemeClr val="tx2"/>
                </a:solidFill>
                <a:latin typeface="Times New Roman" panose="02020603050405020304" pitchFamily="18" charset="0"/>
                <a:cs typeface="Times New Roman" panose="02020603050405020304" pitchFamily="18" charset="0"/>
              </a:defRPr>
            </a:lvl1pPr>
          </a:lstStyle>
          <a:p>
            <a:pPr lvl="0"/>
            <a:r>
              <a:rPr lang="en-US"/>
              <a:t>Main subtitle</a:t>
            </a:r>
            <a:endParaRPr lang="en-AU"/>
          </a:p>
        </p:txBody>
      </p:sp>
    </p:spTree>
    <p:extLst>
      <p:ext uri="{BB962C8B-B14F-4D97-AF65-F5344CB8AC3E}">
        <p14:creationId xmlns:p14="http://schemas.microsoft.com/office/powerpoint/2010/main" val="5505713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eading subtitle only">
    <p:spTree>
      <p:nvGrpSpPr>
        <p:cNvPr id="1" name=""/>
        <p:cNvGrpSpPr/>
        <p:nvPr/>
      </p:nvGrpSpPr>
      <p:grpSpPr>
        <a:xfrm>
          <a:off x="0" y="0"/>
          <a:ext cx="0" cy="0"/>
          <a:chOff x="0" y="0"/>
          <a:chExt cx="0" cy="0"/>
        </a:xfrm>
      </p:grpSpPr>
      <p:sp>
        <p:nvSpPr>
          <p:cNvPr id="17" name="Text Placeholder 12">
            <a:extLst>
              <a:ext uri="{FF2B5EF4-FFF2-40B4-BE49-F238E27FC236}">
                <a16:creationId xmlns:a16="http://schemas.microsoft.com/office/drawing/2014/main" id="{68FC5025-FBCF-4EFF-8FB4-06A436FD8A08}"/>
              </a:ext>
            </a:extLst>
          </p:cNvPr>
          <p:cNvSpPr>
            <a:spLocks noGrp="1"/>
          </p:cNvSpPr>
          <p:nvPr>
            <p:ph type="body" sz="quarter" idx="11" hasCustomPrompt="1"/>
          </p:nvPr>
        </p:nvSpPr>
        <p:spPr>
          <a:xfrm>
            <a:off x="658813" y="587958"/>
            <a:ext cx="9037636" cy="531742"/>
          </a:xfrm>
        </p:spPr>
        <p:txBody>
          <a:bodyPr>
            <a:noAutofit/>
          </a:bodyPr>
          <a:lstStyle>
            <a:lvl1pPr marL="0" indent="0">
              <a:lnSpc>
                <a:spcPct val="100000"/>
              </a:lnSpc>
              <a:spcBef>
                <a:spcPts val="0"/>
              </a:spcBef>
              <a:buFontTx/>
              <a:buNone/>
              <a:defRPr sz="4000">
                <a:latin typeface="Times New Roman" panose="02020603050405020304" pitchFamily="18" charset="0"/>
                <a:cs typeface="Times New Roman" panose="02020603050405020304" pitchFamily="18" charset="0"/>
              </a:defRPr>
            </a:lvl1pPr>
          </a:lstStyle>
          <a:p>
            <a:pPr lvl="0"/>
            <a:r>
              <a:rPr lang="en-AU"/>
              <a:t>Main heading </a:t>
            </a:r>
          </a:p>
        </p:txBody>
      </p:sp>
      <p:sp>
        <p:nvSpPr>
          <p:cNvPr id="18" name="Text Placeholder 2">
            <a:extLst>
              <a:ext uri="{FF2B5EF4-FFF2-40B4-BE49-F238E27FC236}">
                <a16:creationId xmlns:a16="http://schemas.microsoft.com/office/drawing/2014/main" id="{5F091CEC-F706-46AD-BA33-EACC7CE74AD2}"/>
              </a:ext>
            </a:extLst>
          </p:cNvPr>
          <p:cNvSpPr>
            <a:spLocks noGrp="1"/>
          </p:cNvSpPr>
          <p:nvPr>
            <p:ph type="body" sz="quarter" idx="14" hasCustomPrompt="1"/>
          </p:nvPr>
        </p:nvSpPr>
        <p:spPr>
          <a:xfrm>
            <a:off x="658812" y="1235043"/>
            <a:ext cx="9037636" cy="523220"/>
          </a:xfrm>
        </p:spPr>
        <p:txBody>
          <a:bodyPr>
            <a:noAutofit/>
          </a:bodyPr>
          <a:lstStyle>
            <a:lvl1pPr marL="0" indent="0">
              <a:lnSpc>
                <a:spcPct val="100000"/>
              </a:lnSpc>
              <a:spcBef>
                <a:spcPts val="0"/>
              </a:spcBef>
              <a:buFontTx/>
              <a:buNone/>
              <a:defRPr lang="en-AU" sz="2000" dirty="0">
                <a:solidFill>
                  <a:schemeClr val="tx2"/>
                </a:solidFill>
                <a:latin typeface="Times New Roman" panose="02020603050405020304" pitchFamily="18" charset="0"/>
                <a:cs typeface="Times New Roman" panose="02020603050405020304" pitchFamily="18" charset="0"/>
              </a:defRPr>
            </a:lvl1pPr>
          </a:lstStyle>
          <a:p>
            <a:pPr lvl="0"/>
            <a:r>
              <a:rPr lang="en-US"/>
              <a:t>Main subtitle</a:t>
            </a:r>
            <a:endParaRPr lang="en-AU"/>
          </a:p>
        </p:txBody>
      </p:sp>
    </p:spTree>
    <p:extLst>
      <p:ext uri="{BB962C8B-B14F-4D97-AF65-F5344CB8AC3E}">
        <p14:creationId xmlns:p14="http://schemas.microsoft.com/office/powerpoint/2010/main" val="34477562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ading and bullets">
    <p:spTree>
      <p:nvGrpSpPr>
        <p:cNvPr id="1" name=""/>
        <p:cNvGrpSpPr/>
        <p:nvPr/>
      </p:nvGrpSpPr>
      <p:grpSpPr>
        <a:xfrm>
          <a:off x="0" y="0"/>
          <a:ext cx="0" cy="0"/>
          <a:chOff x="0" y="0"/>
          <a:chExt cx="0" cy="0"/>
        </a:xfrm>
      </p:grpSpPr>
      <p:sp>
        <p:nvSpPr>
          <p:cNvPr id="3" name="Text Placeholder 12">
            <a:extLst>
              <a:ext uri="{FF2B5EF4-FFF2-40B4-BE49-F238E27FC236}">
                <a16:creationId xmlns:a16="http://schemas.microsoft.com/office/drawing/2014/main" id="{E5698725-009D-4F28-B45D-2677C04543B4}"/>
              </a:ext>
            </a:extLst>
          </p:cNvPr>
          <p:cNvSpPr>
            <a:spLocks noGrp="1"/>
          </p:cNvSpPr>
          <p:nvPr>
            <p:ph type="body" sz="quarter" idx="11" hasCustomPrompt="1"/>
          </p:nvPr>
        </p:nvSpPr>
        <p:spPr>
          <a:xfrm>
            <a:off x="658812" y="587958"/>
            <a:ext cx="9037637" cy="531742"/>
          </a:xfrm>
        </p:spPr>
        <p:txBody>
          <a:bodyPr>
            <a:noAutofit/>
          </a:bodyPr>
          <a:lstStyle>
            <a:lvl1pPr marL="0" indent="0">
              <a:lnSpc>
                <a:spcPct val="100000"/>
              </a:lnSpc>
              <a:spcBef>
                <a:spcPts val="0"/>
              </a:spcBef>
              <a:buFontTx/>
              <a:buNone/>
              <a:defRPr sz="4000">
                <a:latin typeface="Times New Roman" panose="02020603050405020304" pitchFamily="18" charset="0"/>
                <a:cs typeface="Times New Roman" panose="02020603050405020304" pitchFamily="18" charset="0"/>
              </a:defRPr>
            </a:lvl1pPr>
          </a:lstStyle>
          <a:p>
            <a:pPr lvl="0"/>
            <a:r>
              <a:rPr lang="en-AU"/>
              <a:t>Main heading</a:t>
            </a:r>
          </a:p>
        </p:txBody>
      </p:sp>
      <p:sp>
        <p:nvSpPr>
          <p:cNvPr id="4" name="Text Placeholder 3">
            <a:extLst>
              <a:ext uri="{FF2B5EF4-FFF2-40B4-BE49-F238E27FC236}">
                <a16:creationId xmlns:a16="http://schemas.microsoft.com/office/drawing/2014/main" id="{94B57E53-CC45-414F-A066-2296CDB03480}"/>
              </a:ext>
            </a:extLst>
          </p:cNvPr>
          <p:cNvSpPr>
            <a:spLocks noGrp="1"/>
          </p:cNvSpPr>
          <p:nvPr>
            <p:ph type="body" sz="quarter" idx="12" hasCustomPrompt="1"/>
          </p:nvPr>
        </p:nvSpPr>
        <p:spPr>
          <a:xfrm>
            <a:off x="658813" y="1811338"/>
            <a:ext cx="9037637" cy="4389437"/>
          </a:xfrm>
        </p:spPr>
        <p:txBody>
          <a:bodyPr/>
          <a:lstStyle>
            <a:lvl1pPr marL="228600" indent="-228600">
              <a:buFont typeface="Arial" panose="020B0604020202020204" pitchFamily="34" charset="0"/>
              <a:buChar char="•"/>
              <a:defRPr sz="2800"/>
            </a:lvl1pPr>
            <a:lvl2pPr marL="468000" indent="-180000">
              <a:buFont typeface="Arial" panose="020B0604020202020204" pitchFamily="34" charset="0"/>
              <a:buChar char="•"/>
              <a:defRPr sz="2000"/>
            </a:lvl2pPr>
            <a:lvl3pPr marL="648000" indent="-180000">
              <a:defRPr sz="1400"/>
            </a:lvl3pPr>
            <a:lvl4pPr marL="1371600" indent="0">
              <a:buNone/>
              <a:defRPr sz="1200"/>
            </a:lvl4pPr>
          </a:lstStyle>
          <a:p>
            <a:pPr lvl="0"/>
            <a:r>
              <a:rPr lang="en-US"/>
              <a:t>Larger body copy, 28pt</a:t>
            </a:r>
          </a:p>
          <a:p>
            <a:pPr lvl="1"/>
            <a:r>
              <a:rPr lang="en-US"/>
              <a:t>Smaller body copy, 20pt</a:t>
            </a:r>
          </a:p>
          <a:p>
            <a:pPr lvl="3"/>
            <a:endParaRPr lang="en-US"/>
          </a:p>
        </p:txBody>
      </p:sp>
    </p:spTree>
    <p:extLst>
      <p:ext uri="{BB962C8B-B14F-4D97-AF65-F5344CB8AC3E}">
        <p14:creationId xmlns:p14="http://schemas.microsoft.com/office/powerpoint/2010/main" val="41689180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eading and text">
    <p:spTree>
      <p:nvGrpSpPr>
        <p:cNvPr id="1" name=""/>
        <p:cNvGrpSpPr/>
        <p:nvPr/>
      </p:nvGrpSpPr>
      <p:grpSpPr>
        <a:xfrm>
          <a:off x="0" y="0"/>
          <a:ext cx="0" cy="0"/>
          <a:chOff x="0" y="0"/>
          <a:chExt cx="0" cy="0"/>
        </a:xfrm>
      </p:grpSpPr>
      <p:sp>
        <p:nvSpPr>
          <p:cNvPr id="3" name="Text Placeholder 12">
            <a:extLst>
              <a:ext uri="{FF2B5EF4-FFF2-40B4-BE49-F238E27FC236}">
                <a16:creationId xmlns:a16="http://schemas.microsoft.com/office/drawing/2014/main" id="{E5698725-009D-4F28-B45D-2677C04543B4}"/>
              </a:ext>
            </a:extLst>
          </p:cNvPr>
          <p:cNvSpPr>
            <a:spLocks noGrp="1"/>
          </p:cNvSpPr>
          <p:nvPr>
            <p:ph type="body" sz="quarter" idx="11" hasCustomPrompt="1"/>
          </p:nvPr>
        </p:nvSpPr>
        <p:spPr>
          <a:xfrm>
            <a:off x="658812" y="587958"/>
            <a:ext cx="9037637" cy="531742"/>
          </a:xfrm>
        </p:spPr>
        <p:txBody>
          <a:bodyPr>
            <a:noAutofit/>
          </a:bodyPr>
          <a:lstStyle>
            <a:lvl1pPr marL="0" indent="0">
              <a:lnSpc>
                <a:spcPct val="100000"/>
              </a:lnSpc>
              <a:spcBef>
                <a:spcPts val="0"/>
              </a:spcBef>
              <a:buFontTx/>
              <a:buNone/>
              <a:defRPr sz="4000">
                <a:latin typeface="Times New Roman" panose="02020603050405020304" pitchFamily="18" charset="0"/>
                <a:cs typeface="Times New Roman" panose="02020603050405020304" pitchFamily="18" charset="0"/>
              </a:defRPr>
            </a:lvl1pPr>
          </a:lstStyle>
          <a:p>
            <a:pPr lvl="0"/>
            <a:r>
              <a:rPr lang="en-AU"/>
              <a:t>Main heading</a:t>
            </a:r>
          </a:p>
        </p:txBody>
      </p:sp>
      <p:sp>
        <p:nvSpPr>
          <p:cNvPr id="4" name="Text Placeholder 3">
            <a:extLst>
              <a:ext uri="{FF2B5EF4-FFF2-40B4-BE49-F238E27FC236}">
                <a16:creationId xmlns:a16="http://schemas.microsoft.com/office/drawing/2014/main" id="{94B57E53-CC45-414F-A066-2296CDB03480}"/>
              </a:ext>
            </a:extLst>
          </p:cNvPr>
          <p:cNvSpPr>
            <a:spLocks noGrp="1"/>
          </p:cNvSpPr>
          <p:nvPr>
            <p:ph type="body" sz="quarter" idx="12" hasCustomPrompt="1"/>
          </p:nvPr>
        </p:nvSpPr>
        <p:spPr>
          <a:xfrm>
            <a:off x="658813" y="1811338"/>
            <a:ext cx="9037637" cy="4389437"/>
          </a:xfrm>
        </p:spPr>
        <p:txBody>
          <a:bodyPr/>
          <a:lstStyle>
            <a:lvl1pPr marL="0" indent="0">
              <a:buFontTx/>
              <a:buNone/>
              <a:defRPr sz="2800"/>
            </a:lvl1pPr>
            <a:lvl2pPr marL="288000" indent="0">
              <a:buFontTx/>
              <a:buNone/>
              <a:defRPr sz="2000"/>
            </a:lvl2pPr>
            <a:lvl3pPr marL="648000" indent="-180000">
              <a:defRPr sz="1400"/>
            </a:lvl3pPr>
            <a:lvl4pPr marL="1371600" indent="0">
              <a:buFontTx/>
              <a:buNone/>
              <a:defRPr sz="1200"/>
            </a:lvl4pPr>
          </a:lstStyle>
          <a:p>
            <a:pPr lvl="0"/>
            <a:r>
              <a:rPr lang="en-US"/>
              <a:t>Larger body copy, 28pt</a:t>
            </a:r>
          </a:p>
        </p:txBody>
      </p:sp>
    </p:spTree>
    <p:extLst>
      <p:ext uri="{BB962C8B-B14F-4D97-AF65-F5344CB8AC3E}">
        <p14:creationId xmlns:p14="http://schemas.microsoft.com/office/powerpoint/2010/main" val="2249872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3 Arup Text Divider">
    <p:bg>
      <p:bgPr>
        <a:solidFill>
          <a:schemeClr val="accent2"/>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546643" y="328936"/>
            <a:ext cx="11073600" cy="5600226"/>
          </a:xfrm>
          <a:prstGeom prst="rect">
            <a:avLst/>
          </a:prstGeom>
        </p:spPr>
        <p:txBody>
          <a:bodyPr lIns="0" tIns="0" rIns="0" bIns="0">
            <a:noAutofit/>
          </a:bodyPr>
          <a:lstStyle>
            <a:lvl1pPr>
              <a:lnSpc>
                <a:spcPts val="4500"/>
              </a:lnSpc>
              <a:spcBef>
                <a:spcPts val="0"/>
              </a:spcBef>
              <a:defRPr sz="4300" baseline="0">
                <a:solidFill>
                  <a:schemeClr val="tx1"/>
                </a:solidFill>
                <a:latin typeface="Times New Roman"/>
                <a:cs typeface="Times New Roman"/>
              </a:defRPr>
            </a:lvl1pPr>
          </a:lstStyle>
          <a:p>
            <a:r>
              <a:rPr lang="en-US"/>
              <a:t>Insert a value statement here. You may pick out specific points within your value statement by highlighting the specific point with white text where appropriate. 40 words maximum word count, nis
              lsed
              facilisis
              present iusto
              augue
              vero
              nisl
              sed
              facilisis.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ain heading only">
    <p:spTree>
      <p:nvGrpSpPr>
        <p:cNvPr id="1" name=""/>
        <p:cNvGrpSpPr/>
        <p:nvPr/>
      </p:nvGrpSpPr>
      <p:grpSpPr>
        <a:xfrm>
          <a:off x="0" y="0"/>
          <a:ext cx="0" cy="0"/>
          <a:chOff x="0" y="0"/>
          <a:chExt cx="0" cy="0"/>
        </a:xfrm>
      </p:grpSpPr>
      <p:sp>
        <p:nvSpPr>
          <p:cNvPr id="3" name="Text Placeholder 12">
            <a:extLst>
              <a:ext uri="{FF2B5EF4-FFF2-40B4-BE49-F238E27FC236}">
                <a16:creationId xmlns:a16="http://schemas.microsoft.com/office/drawing/2014/main" id="{4F9FD44D-E185-4680-9B8A-D1C00D7FD914}"/>
              </a:ext>
            </a:extLst>
          </p:cNvPr>
          <p:cNvSpPr>
            <a:spLocks noGrp="1"/>
          </p:cNvSpPr>
          <p:nvPr>
            <p:ph type="body" sz="quarter" idx="11" hasCustomPrompt="1"/>
          </p:nvPr>
        </p:nvSpPr>
        <p:spPr>
          <a:xfrm>
            <a:off x="658812" y="587958"/>
            <a:ext cx="9037637" cy="531742"/>
          </a:xfrm>
        </p:spPr>
        <p:txBody>
          <a:bodyPr>
            <a:noAutofit/>
          </a:bodyPr>
          <a:lstStyle>
            <a:lvl1pPr marL="0" indent="0">
              <a:lnSpc>
                <a:spcPct val="100000"/>
              </a:lnSpc>
              <a:spcBef>
                <a:spcPts val="0"/>
              </a:spcBef>
              <a:buFontTx/>
              <a:buNone/>
              <a:defRPr sz="4000">
                <a:latin typeface="Times New Roman" panose="02020603050405020304" pitchFamily="18" charset="0"/>
                <a:cs typeface="Times New Roman" panose="02020603050405020304" pitchFamily="18" charset="0"/>
              </a:defRPr>
            </a:lvl1pPr>
          </a:lstStyle>
          <a:p>
            <a:pPr lvl="0"/>
            <a:r>
              <a:rPr lang="en-AU"/>
              <a:t>Main heading</a:t>
            </a:r>
          </a:p>
        </p:txBody>
      </p:sp>
    </p:spTree>
    <p:extLst>
      <p:ext uri="{BB962C8B-B14F-4D97-AF65-F5344CB8AC3E}">
        <p14:creationId xmlns:p14="http://schemas.microsoft.com/office/powerpoint/2010/main" val="8987868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title with bullet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58B7A7-23AC-45D9-B32A-3A9D9591F3AF}"/>
              </a:ext>
            </a:extLst>
          </p:cNvPr>
          <p:cNvSpPr>
            <a:spLocks noGrp="1"/>
          </p:cNvSpPr>
          <p:nvPr>
            <p:ph type="body" sz="quarter" idx="10" hasCustomPrompt="1"/>
          </p:nvPr>
        </p:nvSpPr>
        <p:spPr>
          <a:xfrm>
            <a:off x="658813" y="657225"/>
            <a:ext cx="3492500" cy="244112"/>
          </a:xfrm>
        </p:spPr>
        <p:txBody>
          <a:bodyPr>
            <a:noAutofit/>
          </a:bodyPr>
          <a:lstStyle>
            <a:lvl1pPr marL="0" indent="0">
              <a:lnSpc>
                <a:spcPct val="100000"/>
              </a:lnSpc>
              <a:spcBef>
                <a:spcPts val="0"/>
              </a:spcBef>
              <a:buFontTx/>
              <a:buNone/>
              <a:defRPr sz="1400" b="1">
                <a:solidFill>
                  <a:schemeClr val="accent1"/>
                </a:solidFill>
                <a:latin typeface="Arial" panose="020B0604020202020204" pitchFamily="34" charset="0"/>
                <a:cs typeface="Arial" panose="020B0604020202020204" pitchFamily="34" charset="0"/>
              </a:defRPr>
            </a:lvl1pPr>
          </a:lstStyle>
          <a:p>
            <a:pPr lvl="0"/>
            <a:r>
              <a:rPr lang="en-AU"/>
              <a:t>Section title</a:t>
            </a:r>
          </a:p>
        </p:txBody>
      </p:sp>
      <p:sp>
        <p:nvSpPr>
          <p:cNvPr id="13" name="Text Placeholder 12">
            <a:extLst>
              <a:ext uri="{FF2B5EF4-FFF2-40B4-BE49-F238E27FC236}">
                <a16:creationId xmlns:a16="http://schemas.microsoft.com/office/drawing/2014/main" id="{C1EABB34-B233-4BAB-9A90-BB36E6413FB4}"/>
              </a:ext>
            </a:extLst>
          </p:cNvPr>
          <p:cNvSpPr>
            <a:spLocks noGrp="1"/>
          </p:cNvSpPr>
          <p:nvPr>
            <p:ph type="body" sz="quarter" idx="11" hasCustomPrompt="1"/>
          </p:nvPr>
        </p:nvSpPr>
        <p:spPr>
          <a:xfrm>
            <a:off x="658812" y="858089"/>
            <a:ext cx="9037638" cy="680473"/>
          </a:xfrm>
        </p:spPr>
        <p:txBody>
          <a:bodyPr>
            <a:noAutofit/>
          </a:bodyPr>
          <a:lstStyle>
            <a:lvl1pPr marL="0" indent="0">
              <a:lnSpc>
                <a:spcPct val="100000"/>
              </a:lnSpc>
              <a:spcBef>
                <a:spcPts val="0"/>
              </a:spcBef>
              <a:buFontTx/>
              <a:buNone/>
              <a:defRPr sz="4000">
                <a:latin typeface="Times New Roman" panose="02020603050405020304" pitchFamily="18" charset="0"/>
                <a:cs typeface="Times New Roman" panose="02020603050405020304" pitchFamily="18" charset="0"/>
              </a:defRPr>
            </a:lvl1pPr>
          </a:lstStyle>
          <a:p>
            <a:pPr lvl="0"/>
            <a:r>
              <a:rPr lang="en-AU"/>
              <a:t>Main heading </a:t>
            </a:r>
          </a:p>
        </p:txBody>
      </p:sp>
      <p:sp>
        <p:nvSpPr>
          <p:cNvPr id="15" name="Text Placeholder 14">
            <a:extLst>
              <a:ext uri="{FF2B5EF4-FFF2-40B4-BE49-F238E27FC236}">
                <a16:creationId xmlns:a16="http://schemas.microsoft.com/office/drawing/2014/main" id="{E3E009B3-6123-42F9-AAAC-83C2FBD3AAE0}"/>
              </a:ext>
            </a:extLst>
          </p:cNvPr>
          <p:cNvSpPr>
            <a:spLocks noGrp="1"/>
          </p:cNvSpPr>
          <p:nvPr>
            <p:ph type="body" sz="quarter" idx="12" hasCustomPrompt="1"/>
          </p:nvPr>
        </p:nvSpPr>
        <p:spPr>
          <a:xfrm>
            <a:off x="658812" y="2097633"/>
            <a:ext cx="9037638" cy="4103141"/>
          </a:xfrm>
        </p:spPr>
        <p:txBody>
          <a:bodyPr>
            <a:noAutofit/>
          </a:bodyPr>
          <a:lstStyle>
            <a:lvl1pPr marL="360000" indent="-360000">
              <a:lnSpc>
                <a:spcPct val="100000"/>
              </a:lnSpc>
              <a:buFont typeface="Arial" panose="020B0604020202020204" pitchFamily="34" charset="0"/>
              <a:buChar char="•"/>
              <a:defRPr>
                <a:latin typeface="Times New Roman" panose="02020603050405020304" pitchFamily="18" charset="0"/>
                <a:cs typeface="Times New Roman" panose="02020603050405020304" pitchFamily="18" charset="0"/>
              </a:defRPr>
            </a:lvl1pPr>
          </a:lstStyle>
          <a:p>
            <a:pPr lvl="0"/>
            <a:r>
              <a:rPr lang="en-US"/>
              <a:t>28pt body copy approximately 25 words lorem</a:t>
            </a:r>
          </a:p>
          <a:p>
            <a:pPr lvl="0"/>
            <a:r>
              <a:rPr lang="en-US"/>
              <a:t>ipsum </a:t>
            </a:r>
            <a:r>
              <a:rPr lang="en-US" err="1"/>
              <a:t>ut</a:t>
            </a:r>
            <a:r>
              <a:rPr lang="en-US"/>
              <a:t> </a:t>
            </a:r>
            <a:r>
              <a:rPr lang="en-US" err="1"/>
              <a:t>enim</a:t>
            </a:r>
            <a:r>
              <a:rPr lang="en-US"/>
              <a:t> ad minima </a:t>
            </a:r>
            <a:r>
              <a:rPr lang="en-US" err="1"/>
              <a:t>veniam</a:t>
            </a:r>
            <a:r>
              <a:rPr lang="en-US"/>
              <a:t>, </a:t>
            </a:r>
            <a:r>
              <a:rPr lang="en-US" err="1"/>
              <a:t>quis</a:t>
            </a:r>
            <a:endParaRPr lang="en-US"/>
          </a:p>
          <a:p>
            <a:pPr lvl="0"/>
            <a:r>
              <a:rPr lang="en-US"/>
              <a:t>nostrum </a:t>
            </a:r>
            <a:r>
              <a:rPr lang="en-US" err="1"/>
              <a:t>exercitationem</a:t>
            </a:r>
            <a:r>
              <a:rPr lang="en-US"/>
              <a:t> </a:t>
            </a:r>
            <a:r>
              <a:rPr lang="en-US" err="1"/>
              <a:t>ullam</a:t>
            </a:r>
            <a:r>
              <a:rPr lang="en-US"/>
              <a:t> corporis </a:t>
            </a:r>
            <a:r>
              <a:rPr lang="en-US" err="1"/>
              <a:t>suscipit</a:t>
            </a:r>
            <a:endParaRPr lang="en-US"/>
          </a:p>
          <a:p>
            <a:pPr lvl="0"/>
            <a:r>
              <a:rPr lang="en-US" err="1"/>
              <a:t>laboriosam</a:t>
            </a:r>
            <a:r>
              <a:rPr lang="en-US"/>
              <a:t>, </a:t>
            </a:r>
            <a:r>
              <a:rPr lang="en-US" err="1"/>
              <a:t>nsi</a:t>
            </a:r>
            <a:r>
              <a:rPr lang="en-US"/>
              <a:t> </a:t>
            </a:r>
            <a:r>
              <a:rPr lang="en-US" err="1"/>
              <a:t>ut</a:t>
            </a:r>
            <a:r>
              <a:rPr lang="en-US"/>
              <a:t> </a:t>
            </a:r>
            <a:r>
              <a:rPr lang="en-US" err="1"/>
              <a:t>aliquid</a:t>
            </a:r>
            <a:r>
              <a:rPr lang="en-US"/>
              <a:t> ex </a:t>
            </a:r>
            <a:r>
              <a:rPr lang="en-US" err="1"/>
              <a:t>ea</a:t>
            </a:r>
            <a:r>
              <a:rPr lang="en-US"/>
              <a:t> </a:t>
            </a:r>
            <a:r>
              <a:rPr lang="en-US" err="1"/>
              <a:t>commodi</a:t>
            </a:r>
            <a:r>
              <a:rPr lang="en-US"/>
              <a:t> </a:t>
            </a:r>
            <a:r>
              <a:rPr lang="en-US" err="1"/>
              <a:t>consequatur</a:t>
            </a:r>
            <a:r>
              <a:rPr lang="en-US"/>
              <a:t> </a:t>
            </a:r>
            <a:r>
              <a:rPr lang="en-US" err="1"/>
              <a:t>autemliure</a:t>
            </a:r>
            <a:r>
              <a:rPr lang="en-US"/>
              <a:t>.</a:t>
            </a:r>
          </a:p>
        </p:txBody>
      </p:sp>
    </p:spTree>
    <p:extLst>
      <p:ext uri="{BB962C8B-B14F-4D97-AF65-F5344CB8AC3E}">
        <p14:creationId xmlns:p14="http://schemas.microsoft.com/office/powerpoint/2010/main" val="22657912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ext only 1">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58B7A7-23AC-45D9-B32A-3A9D9591F3AF}"/>
              </a:ext>
            </a:extLst>
          </p:cNvPr>
          <p:cNvSpPr>
            <a:spLocks noGrp="1"/>
          </p:cNvSpPr>
          <p:nvPr>
            <p:ph type="body" sz="quarter" idx="10" hasCustomPrompt="1"/>
          </p:nvPr>
        </p:nvSpPr>
        <p:spPr>
          <a:xfrm>
            <a:off x="658813" y="657225"/>
            <a:ext cx="3492500" cy="244112"/>
          </a:xfrm>
        </p:spPr>
        <p:txBody>
          <a:bodyPr>
            <a:noAutofit/>
          </a:bodyPr>
          <a:lstStyle>
            <a:lvl1pPr marL="0" indent="0">
              <a:lnSpc>
                <a:spcPct val="100000"/>
              </a:lnSpc>
              <a:spcBef>
                <a:spcPts val="0"/>
              </a:spcBef>
              <a:buFontTx/>
              <a:buNone/>
              <a:defRPr sz="1400" b="1">
                <a:solidFill>
                  <a:schemeClr val="accent1"/>
                </a:solidFill>
                <a:latin typeface="Arial" panose="020B0604020202020204" pitchFamily="34" charset="0"/>
                <a:cs typeface="Arial" panose="020B0604020202020204" pitchFamily="34" charset="0"/>
              </a:defRPr>
            </a:lvl1pPr>
          </a:lstStyle>
          <a:p>
            <a:pPr lvl="0"/>
            <a:r>
              <a:rPr lang="en-AU"/>
              <a:t>Section title</a:t>
            </a:r>
          </a:p>
        </p:txBody>
      </p:sp>
      <p:sp>
        <p:nvSpPr>
          <p:cNvPr id="13" name="Text Placeholder 12">
            <a:extLst>
              <a:ext uri="{FF2B5EF4-FFF2-40B4-BE49-F238E27FC236}">
                <a16:creationId xmlns:a16="http://schemas.microsoft.com/office/drawing/2014/main" id="{C1EABB34-B233-4BAB-9A90-BB36E6413FB4}"/>
              </a:ext>
            </a:extLst>
          </p:cNvPr>
          <p:cNvSpPr>
            <a:spLocks noGrp="1"/>
          </p:cNvSpPr>
          <p:nvPr>
            <p:ph type="body" sz="quarter" idx="11" hasCustomPrompt="1"/>
          </p:nvPr>
        </p:nvSpPr>
        <p:spPr>
          <a:xfrm>
            <a:off x="658812" y="858089"/>
            <a:ext cx="9037638" cy="680473"/>
          </a:xfrm>
        </p:spPr>
        <p:txBody>
          <a:bodyPr>
            <a:noAutofit/>
          </a:bodyPr>
          <a:lstStyle>
            <a:lvl1pPr marL="0" indent="0">
              <a:lnSpc>
                <a:spcPct val="100000"/>
              </a:lnSpc>
              <a:spcBef>
                <a:spcPts val="0"/>
              </a:spcBef>
              <a:buFontTx/>
              <a:buNone/>
              <a:defRPr sz="4000">
                <a:latin typeface="Times New Roman" panose="02020603050405020304" pitchFamily="18" charset="0"/>
                <a:cs typeface="Times New Roman" panose="02020603050405020304" pitchFamily="18" charset="0"/>
              </a:defRPr>
            </a:lvl1pPr>
          </a:lstStyle>
          <a:p>
            <a:pPr lvl="0"/>
            <a:r>
              <a:rPr lang="en-AU"/>
              <a:t>Main heading</a:t>
            </a:r>
          </a:p>
        </p:txBody>
      </p:sp>
      <p:sp>
        <p:nvSpPr>
          <p:cNvPr id="15" name="Text Placeholder 14">
            <a:extLst>
              <a:ext uri="{FF2B5EF4-FFF2-40B4-BE49-F238E27FC236}">
                <a16:creationId xmlns:a16="http://schemas.microsoft.com/office/drawing/2014/main" id="{E3E009B3-6123-42F9-AAAC-83C2FBD3AAE0}"/>
              </a:ext>
            </a:extLst>
          </p:cNvPr>
          <p:cNvSpPr>
            <a:spLocks noGrp="1"/>
          </p:cNvSpPr>
          <p:nvPr>
            <p:ph type="body" sz="quarter" idx="12" hasCustomPrompt="1"/>
          </p:nvPr>
        </p:nvSpPr>
        <p:spPr>
          <a:xfrm>
            <a:off x="658811" y="2097633"/>
            <a:ext cx="9037637" cy="4103141"/>
          </a:xfrm>
        </p:spPr>
        <p:txBody>
          <a:bodyPr>
            <a:noAutofit/>
          </a:bodyPr>
          <a:lstStyle>
            <a:lvl1pPr marL="0" indent="0">
              <a:lnSpc>
                <a:spcPct val="100000"/>
              </a:lnSpc>
              <a:buFontTx/>
              <a:buNone/>
              <a:defRPr>
                <a:latin typeface="Times New Roman" panose="02020603050405020304" pitchFamily="18" charset="0"/>
                <a:cs typeface="Times New Roman" panose="02020603050405020304" pitchFamily="18" charset="0"/>
              </a:defRPr>
            </a:lvl1pPr>
          </a:lstStyle>
          <a:p>
            <a:pPr lvl="0"/>
            <a:r>
              <a:rPr lang="en-US"/>
              <a:t>28pt body copy approximately 25 words lorem ipsum </a:t>
            </a:r>
            <a:r>
              <a:rPr lang="en-US" err="1"/>
              <a:t>ut</a:t>
            </a:r>
            <a:r>
              <a:rPr lang="en-US"/>
              <a: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a:t>
            </a:r>
            <a:r>
              <a:rPr lang="en-US" err="1"/>
              <a:t>nsi</a:t>
            </a:r>
            <a:r>
              <a:rPr lang="en-US"/>
              <a:t> </a:t>
            </a:r>
            <a:r>
              <a:rPr lang="en-US" err="1"/>
              <a:t>ut</a:t>
            </a:r>
            <a:r>
              <a:rPr lang="en-US"/>
              <a:t> </a:t>
            </a:r>
            <a:r>
              <a:rPr lang="en-US" err="1"/>
              <a:t>aliquid</a:t>
            </a:r>
            <a:r>
              <a:rPr lang="en-US"/>
              <a:t> ex </a:t>
            </a:r>
            <a:r>
              <a:rPr lang="en-US" err="1"/>
              <a:t>ea</a:t>
            </a:r>
            <a:r>
              <a:rPr lang="en-US"/>
              <a:t> </a:t>
            </a:r>
            <a:r>
              <a:rPr lang="en-US" err="1"/>
              <a:t>commodi</a:t>
            </a:r>
            <a:r>
              <a:rPr lang="en-US"/>
              <a:t> </a:t>
            </a:r>
            <a:r>
              <a:rPr lang="en-US" err="1"/>
              <a:t>consequatur</a:t>
            </a:r>
            <a:r>
              <a:rPr lang="en-US"/>
              <a:t> </a:t>
            </a:r>
            <a:r>
              <a:rPr lang="en-US" err="1"/>
              <a:t>autemliure</a:t>
            </a:r>
            <a:r>
              <a:rPr lang="en-US"/>
              <a:t>.</a:t>
            </a:r>
          </a:p>
        </p:txBody>
      </p:sp>
    </p:spTree>
    <p:extLst>
      <p:ext uri="{BB962C8B-B14F-4D97-AF65-F5344CB8AC3E}">
        <p14:creationId xmlns:p14="http://schemas.microsoft.com/office/powerpoint/2010/main" val="35150716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arge display copy 2 column">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58B7A7-23AC-45D9-B32A-3A9D9591F3AF}"/>
              </a:ext>
            </a:extLst>
          </p:cNvPr>
          <p:cNvSpPr>
            <a:spLocks noGrp="1"/>
          </p:cNvSpPr>
          <p:nvPr>
            <p:ph type="body" sz="quarter" idx="10" hasCustomPrompt="1"/>
          </p:nvPr>
        </p:nvSpPr>
        <p:spPr>
          <a:xfrm>
            <a:off x="658813" y="657225"/>
            <a:ext cx="3492500" cy="200864"/>
          </a:xfrm>
        </p:spPr>
        <p:txBody>
          <a:bodyPr>
            <a:noAutofit/>
          </a:bodyPr>
          <a:lstStyle>
            <a:lvl1pPr marL="0" indent="0">
              <a:lnSpc>
                <a:spcPct val="100000"/>
              </a:lnSpc>
              <a:spcBef>
                <a:spcPts val="0"/>
              </a:spcBef>
              <a:buFontTx/>
              <a:buNone/>
              <a:defRPr sz="1400" b="1">
                <a:solidFill>
                  <a:schemeClr val="tx2"/>
                </a:solidFill>
                <a:latin typeface="Arial" panose="020B0604020202020204" pitchFamily="34" charset="0"/>
                <a:cs typeface="Arial" panose="020B0604020202020204" pitchFamily="34" charset="0"/>
              </a:defRPr>
            </a:lvl1pPr>
          </a:lstStyle>
          <a:p>
            <a:pPr lvl="0"/>
            <a:r>
              <a:rPr lang="en-AU"/>
              <a:t>Section title</a:t>
            </a:r>
          </a:p>
        </p:txBody>
      </p:sp>
      <p:sp>
        <p:nvSpPr>
          <p:cNvPr id="13" name="Text Placeholder 12">
            <a:extLst>
              <a:ext uri="{FF2B5EF4-FFF2-40B4-BE49-F238E27FC236}">
                <a16:creationId xmlns:a16="http://schemas.microsoft.com/office/drawing/2014/main" id="{C1EABB34-B233-4BAB-9A90-BB36E6413FB4}"/>
              </a:ext>
            </a:extLst>
          </p:cNvPr>
          <p:cNvSpPr>
            <a:spLocks noGrp="1"/>
          </p:cNvSpPr>
          <p:nvPr>
            <p:ph type="body" sz="quarter" idx="11" hasCustomPrompt="1"/>
          </p:nvPr>
        </p:nvSpPr>
        <p:spPr>
          <a:xfrm>
            <a:off x="658812" y="858089"/>
            <a:ext cx="10874375" cy="680473"/>
          </a:xfrm>
        </p:spPr>
        <p:txBody>
          <a:bodyPr>
            <a:noAutofit/>
          </a:bodyPr>
          <a:lstStyle>
            <a:lvl1pPr marL="0" indent="0">
              <a:lnSpc>
                <a:spcPct val="100000"/>
              </a:lnSpc>
              <a:spcBef>
                <a:spcPts val="0"/>
              </a:spcBef>
              <a:buFontTx/>
              <a:buNone/>
              <a:defRPr sz="4000">
                <a:latin typeface="Times New Roman" panose="02020603050405020304" pitchFamily="18" charset="0"/>
                <a:cs typeface="Times New Roman" panose="02020603050405020304" pitchFamily="18" charset="0"/>
              </a:defRPr>
            </a:lvl1pPr>
          </a:lstStyle>
          <a:p>
            <a:pPr lvl="0"/>
            <a:r>
              <a:rPr lang="en-AU"/>
              <a:t>Main heading</a:t>
            </a:r>
          </a:p>
        </p:txBody>
      </p:sp>
      <p:sp>
        <p:nvSpPr>
          <p:cNvPr id="15" name="Text Placeholder 14">
            <a:extLst>
              <a:ext uri="{FF2B5EF4-FFF2-40B4-BE49-F238E27FC236}">
                <a16:creationId xmlns:a16="http://schemas.microsoft.com/office/drawing/2014/main" id="{E3E009B3-6123-42F9-AAAC-83C2FBD3AAE0}"/>
              </a:ext>
            </a:extLst>
          </p:cNvPr>
          <p:cNvSpPr>
            <a:spLocks noGrp="1"/>
          </p:cNvSpPr>
          <p:nvPr>
            <p:ph type="body" sz="quarter" idx="12" hasCustomPrompt="1"/>
          </p:nvPr>
        </p:nvSpPr>
        <p:spPr>
          <a:xfrm>
            <a:off x="658812" y="2097633"/>
            <a:ext cx="5329238" cy="4103141"/>
          </a:xfrm>
        </p:spPr>
        <p:txBody>
          <a:bodyPr/>
          <a:lstStyle>
            <a:lvl1pPr marL="0" indent="0">
              <a:lnSpc>
                <a:spcPct val="100000"/>
              </a:lnSpc>
              <a:buFontTx/>
              <a:buNone/>
              <a:defRPr>
                <a:solidFill>
                  <a:schemeClr val="tx2"/>
                </a:solidFill>
                <a:latin typeface="Times New Roman" panose="02020603050405020304" pitchFamily="18" charset="0"/>
                <a:cs typeface="Times New Roman" panose="02020603050405020304" pitchFamily="18" charset="0"/>
              </a:defRPr>
            </a:lvl1pPr>
          </a:lstStyle>
          <a:p>
            <a:pPr lvl="0"/>
            <a:r>
              <a:rPr lang="en-US"/>
              <a:t>Large display copy, 28pt. </a:t>
            </a:r>
            <a:r>
              <a:rPr lang="en-US" err="1"/>
              <a:t>Autem</a:t>
            </a:r>
            <a:r>
              <a:rPr lang="en-US"/>
              <a:t> vel </a:t>
            </a:r>
            <a:r>
              <a:rPr lang="en-US" err="1"/>
              <a:t>eum</a:t>
            </a:r>
            <a:r>
              <a:rPr lang="en-US"/>
              <a:t> </a:t>
            </a:r>
            <a:r>
              <a:rPr lang="en-US" err="1"/>
              <a:t>iure</a:t>
            </a:r>
            <a:r>
              <a:rPr lang="en-US"/>
              <a:t> </a:t>
            </a:r>
            <a:r>
              <a:rPr lang="en-US" err="1"/>
              <a:t>reprehenderit</a:t>
            </a:r>
            <a:r>
              <a:rPr lang="en-US"/>
              <a:t> qui in </a:t>
            </a:r>
            <a:r>
              <a:rPr lang="en-US" err="1"/>
              <a:t>ea</a:t>
            </a:r>
            <a:r>
              <a:rPr lang="en-US"/>
              <a:t> </a:t>
            </a:r>
            <a:r>
              <a:rPr lang="en-US" err="1"/>
              <a:t>voluptate</a:t>
            </a:r>
            <a:r>
              <a:rPr lang="en-US"/>
              <a:t> </a:t>
            </a:r>
            <a:r>
              <a:rPr lang="en-US" err="1"/>
              <a:t>velit</a:t>
            </a:r>
            <a:r>
              <a:rPr lang="en-US"/>
              <a:t> </a:t>
            </a:r>
            <a:r>
              <a:rPr lang="en-US" err="1"/>
              <a:t>esse</a:t>
            </a:r>
            <a:r>
              <a:rPr lang="en-US"/>
              <a:t> </a:t>
            </a:r>
            <a:r>
              <a:rPr lang="en-US" err="1"/>
              <a:t>quam</a:t>
            </a:r>
            <a:r>
              <a:rPr lang="en-US"/>
              <a:t> nihil </a:t>
            </a:r>
            <a:r>
              <a:rPr lang="en-US" err="1"/>
              <a:t>molestiae</a:t>
            </a:r>
            <a:r>
              <a:rPr lang="en-US"/>
              <a:t> </a:t>
            </a:r>
            <a:r>
              <a:rPr lang="en-US" err="1"/>
              <a:t>consequatur</a:t>
            </a:r>
            <a:r>
              <a:rPr lang="en-US"/>
              <a:t>, vel </a:t>
            </a:r>
            <a:r>
              <a:rPr lang="en-US" err="1"/>
              <a:t>illum</a:t>
            </a:r>
            <a:r>
              <a:rPr lang="en-US"/>
              <a:t> qui </a:t>
            </a:r>
            <a:r>
              <a:rPr lang="en-US" err="1"/>
              <a:t>dolorem</a:t>
            </a:r>
            <a:r>
              <a:rPr lang="en-US"/>
              <a:t> </a:t>
            </a:r>
            <a:r>
              <a:rPr lang="en-US" err="1"/>
              <a:t>eum</a:t>
            </a:r>
            <a:r>
              <a:rPr lang="en-US"/>
              <a:t> </a:t>
            </a:r>
            <a:r>
              <a:rPr lang="en-US" err="1"/>
              <a:t>fugiat</a:t>
            </a:r>
            <a:r>
              <a:rPr lang="en-US"/>
              <a:t> </a:t>
            </a:r>
            <a:r>
              <a:rPr lang="en-US" err="1"/>
              <a:t>jamifs</a:t>
            </a:r>
            <a:r>
              <a:rPr lang="en-US"/>
              <a:t>.</a:t>
            </a:r>
            <a:endParaRPr lang="en-AU"/>
          </a:p>
        </p:txBody>
      </p:sp>
      <p:sp>
        <p:nvSpPr>
          <p:cNvPr id="5" name="Text Placeholder 14">
            <a:extLst>
              <a:ext uri="{FF2B5EF4-FFF2-40B4-BE49-F238E27FC236}">
                <a16:creationId xmlns:a16="http://schemas.microsoft.com/office/drawing/2014/main" id="{119DB6D8-AD8B-4134-86CE-F1064C50AB8C}"/>
              </a:ext>
            </a:extLst>
          </p:cNvPr>
          <p:cNvSpPr>
            <a:spLocks noGrp="1"/>
          </p:cNvSpPr>
          <p:nvPr>
            <p:ph type="body" sz="quarter" idx="13" hasCustomPrompt="1"/>
          </p:nvPr>
        </p:nvSpPr>
        <p:spPr>
          <a:xfrm>
            <a:off x="6203952" y="2097633"/>
            <a:ext cx="5329238" cy="4103141"/>
          </a:xfrm>
        </p:spPr>
        <p:txBody>
          <a:bodyPr/>
          <a:lstStyle>
            <a:lvl1pPr marL="0" indent="0">
              <a:lnSpc>
                <a:spcPct val="100000"/>
              </a:lnSpc>
              <a:buFontTx/>
              <a:buNone/>
              <a:defRPr>
                <a:latin typeface="Times New Roman" panose="02020603050405020304" pitchFamily="18" charset="0"/>
                <a:cs typeface="Times New Roman" panose="02020603050405020304" pitchFamily="18" charset="0"/>
              </a:defRPr>
            </a:lvl1pPr>
          </a:lstStyle>
          <a:p>
            <a:pPr lvl="0"/>
            <a:r>
              <a:rPr lang="en-US"/>
              <a:t>Body copy 28pt approximately </a:t>
            </a:r>
            <a:br>
              <a:rPr lang="en-US"/>
            </a:br>
            <a:r>
              <a:rPr lang="en-US"/>
              <a:t>25 words lorem ipsum </a:t>
            </a:r>
            <a:r>
              <a:rPr lang="en-US" err="1"/>
              <a:t>ut</a:t>
            </a:r>
            <a:r>
              <a:rPr lang="en-US"/>
              <a: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a:t>
            </a:r>
            <a:r>
              <a:rPr lang="en-US" err="1"/>
              <a:t>nsi</a:t>
            </a:r>
            <a:r>
              <a:rPr lang="en-US"/>
              <a:t> </a:t>
            </a:r>
            <a:r>
              <a:rPr lang="en-US" err="1"/>
              <a:t>ut</a:t>
            </a:r>
            <a:r>
              <a:rPr lang="en-US"/>
              <a:t> </a:t>
            </a:r>
            <a:r>
              <a:rPr lang="en-US" err="1"/>
              <a:t>aliquid</a:t>
            </a:r>
            <a:r>
              <a:rPr lang="en-US"/>
              <a:t> ex </a:t>
            </a:r>
            <a:r>
              <a:rPr lang="en-US" err="1"/>
              <a:t>ea</a:t>
            </a:r>
            <a:r>
              <a:rPr lang="en-US"/>
              <a:t> </a:t>
            </a:r>
            <a:r>
              <a:rPr lang="en-US" err="1"/>
              <a:t>commodi</a:t>
            </a:r>
            <a:r>
              <a:rPr lang="en-US"/>
              <a:t> </a:t>
            </a:r>
            <a:r>
              <a:rPr lang="en-US" err="1"/>
              <a:t>consequatur</a:t>
            </a:r>
            <a:r>
              <a:rPr lang="en-US"/>
              <a:t> </a:t>
            </a:r>
            <a:r>
              <a:rPr lang="en-US" err="1"/>
              <a:t>autemliure</a:t>
            </a:r>
            <a:r>
              <a:rPr lang="en-US"/>
              <a:t>.</a:t>
            </a:r>
          </a:p>
        </p:txBody>
      </p:sp>
    </p:spTree>
    <p:extLst>
      <p:ext uri="{BB962C8B-B14F-4D97-AF65-F5344CB8AC3E}">
        <p14:creationId xmlns:p14="http://schemas.microsoft.com/office/powerpoint/2010/main" val="10044761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pact layout">
    <p:spTree>
      <p:nvGrpSpPr>
        <p:cNvPr id="1" name=""/>
        <p:cNvGrpSpPr/>
        <p:nvPr/>
      </p:nvGrpSpPr>
      <p:grpSpPr>
        <a:xfrm>
          <a:off x="0" y="0"/>
          <a:ext cx="0" cy="0"/>
          <a:chOff x="0" y="0"/>
          <a:chExt cx="0" cy="0"/>
        </a:xfrm>
      </p:grpSpPr>
      <p:sp>
        <p:nvSpPr>
          <p:cNvPr id="9" name="Text Placeholder 21">
            <a:extLst>
              <a:ext uri="{FF2B5EF4-FFF2-40B4-BE49-F238E27FC236}">
                <a16:creationId xmlns:a16="http://schemas.microsoft.com/office/drawing/2014/main" id="{D2D2CD21-4D84-4EC1-997E-8F84FDBB46D9}"/>
              </a:ext>
            </a:extLst>
          </p:cNvPr>
          <p:cNvSpPr>
            <a:spLocks noGrp="1"/>
          </p:cNvSpPr>
          <p:nvPr>
            <p:ph type="body" sz="quarter" idx="17" hasCustomPrompt="1"/>
          </p:nvPr>
        </p:nvSpPr>
        <p:spPr>
          <a:xfrm>
            <a:off x="841829" y="3746377"/>
            <a:ext cx="3312000" cy="2454398"/>
          </a:xfrm>
        </p:spPr>
        <p:txBody>
          <a:bodyPr>
            <a:noAutofit/>
          </a:bodyPr>
          <a:lstStyle>
            <a:lvl1pPr marL="0" indent="0">
              <a:buFontTx/>
              <a:buNone/>
              <a:defRPr sz="2000"/>
            </a:lvl1pPr>
            <a:lvl2pPr marL="177731" indent="0">
              <a:buFontTx/>
              <a:buNone/>
              <a:defRPr sz="1800"/>
            </a:lvl2pPr>
            <a:lvl3pPr marL="355462" indent="0">
              <a:buFontTx/>
              <a:buNone/>
              <a:defRPr sz="1800"/>
            </a:lvl3pPr>
            <a:lvl4pPr marL="523839" indent="0">
              <a:buFontTx/>
              <a:buNone/>
              <a:defRPr sz="1800"/>
            </a:lvl4pPr>
            <a:lvl5pPr marL="701570" indent="0">
              <a:buFontTx/>
              <a:buNone/>
              <a:defRPr sz="1800"/>
            </a:lvl5pPr>
          </a:lstStyle>
          <a:p>
            <a:pPr lvl="0"/>
            <a:r>
              <a:rPr lang="en-US"/>
              <a:t>20pt body copy approximately</a:t>
            </a:r>
            <a:br>
              <a:rPr lang="en-US"/>
            </a:br>
            <a:r>
              <a:rPr lang="en-US"/>
              <a:t>15 words </a:t>
            </a:r>
            <a:r>
              <a:rPr lang="en-US" err="1"/>
              <a:t>ut</a:t>
            </a:r>
            <a:r>
              <a:rPr lang="en-US"/>
              <a:t> </a:t>
            </a:r>
            <a:r>
              <a:rPr lang="en-US" err="1"/>
              <a:t>enim</a:t>
            </a:r>
            <a:r>
              <a:rPr lang="en-US"/>
              <a:t> ad minima </a:t>
            </a:r>
            <a:r>
              <a:rPr lang="en-US" err="1"/>
              <a:t>veniam</a:t>
            </a:r>
            <a:r>
              <a:rPr lang="en-US"/>
              <a:t>, </a:t>
            </a:r>
            <a:r>
              <a:rPr lang="en-US" err="1"/>
              <a:t>quis</a:t>
            </a:r>
            <a:r>
              <a:rPr lang="en-US"/>
              <a:t> nostrum </a:t>
            </a:r>
            <a:r>
              <a:rPr lang="en-US" err="1"/>
              <a:t>exer</a:t>
            </a:r>
            <a:r>
              <a:rPr lang="en-US"/>
              <a:t> </a:t>
            </a:r>
            <a:r>
              <a:rPr lang="en-US" err="1"/>
              <a:t>citat</a:t>
            </a:r>
            <a:endParaRPr lang="en-US"/>
          </a:p>
        </p:txBody>
      </p:sp>
      <p:sp>
        <p:nvSpPr>
          <p:cNvPr id="18" name="Text Placeholder 21">
            <a:extLst>
              <a:ext uri="{FF2B5EF4-FFF2-40B4-BE49-F238E27FC236}">
                <a16:creationId xmlns:a16="http://schemas.microsoft.com/office/drawing/2014/main" id="{8CC8D612-8354-4164-929A-CE450680271B}"/>
              </a:ext>
            </a:extLst>
          </p:cNvPr>
          <p:cNvSpPr>
            <a:spLocks noGrp="1"/>
          </p:cNvSpPr>
          <p:nvPr>
            <p:ph type="body" sz="quarter" idx="22" hasCustomPrompt="1"/>
          </p:nvPr>
        </p:nvSpPr>
        <p:spPr>
          <a:xfrm>
            <a:off x="4548046" y="3746377"/>
            <a:ext cx="3274557" cy="2454398"/>
          </a:xfrm>
        </p:spPr>
        <p:txBody>
          <a:bodyPr>
            <a:noAutofit/>
          </a:bodyPr>
          <a:lstStyle>
            <a:lvl1pPr marL="0" indent="0">
              <a:buFontTx/>
              <a:buNone/>
              <a:defRPr sz="2000"/>
            </a:lvl1pPr>
            <a:lvl2pPr marL="177731" indent="0">
              <a:buFontTx/>
              <a:buNone/>
              <a:defRPr sz="1800"/>
            </a:lvl2pPr>
            <a:lvl3pPr marL="355462" indent="0">
              <a:buFontTx/>
              <a:buNone/>
              <a:defRPr sz="1800"/>
            </a:lvl3pPr>
            <a:lvl4pPr marL="523839" indent="0">
              <a:buFontTx/>
              <a:buNone/>
              <a:defRPr sz="1800"/>
            </a:lvl4pPr>
            <a:lvl5pPr marL="701570" indent="0">
              <a:buFontTx/>
              <a:buNone/>
              <a:defRPr sz="1800"/>
            </a:lvl5pPr>
          </a:lstStyle>
          <a:p>
            <a:pPr lvl="0"/>
            <a:r>
              <a:rPr lang="en-US"/>
              <a:t>20pt body copy approximately</a:t>
            </a:r>
            <a:br>
              <a:rPr lang="en-US"/>
            </a:br>
            <a:r>
              <a:rPr lang="en-US"/>
              <a:t>15 words </a:t>
            </a:r>
            <a:r>
              <a:rPr lang="en-US" err="1"/>
              <a:t>ut</a:t>
            </a:r>
            <a:r>
              <a:rPr lang="en-US"/>
              <a:t> </a:t>
            </a:r>
            <a:r>
              <a:rPr lang="en-US" err="1"/>
              <a:t>enim</a:t>
            </a:r>
            <a:r>
              <a:rPr lang="en-US"/>
              <a:t> ad minima </a:t>
            </a:r>
            <a:r>
              <a:rPr lang="en-US" err="1"/>
              <a:t>veniam</a:t>
            </a:r>
            <a:r>
              <a:rPr lang="en-US"/>
              <a:t>, </a:t>
            </a:r>
            <a:r>
              <a:rPr lang="en-US" err="1"/>
              <a:t>quis</a:t>
            </a:r>
            <a:r>
              <a:rPr lang="en-US"/>
              <a:t> nostrum </a:t>
            </a:r>
            <a:r>
              <a:rPr lang="en-US" err="1"/>
              <a:t>exer</a:t>
            </a:r>
            <a:r>
              <a:rPr lang="en-US"/>
              <a:t> </a:t>
            </a:r>
            <a:r>
              <a:rPr lang="en-US" err="1"/>
              <a:t>citat</a:t>
            </a:r>
            <a:endParaRPr lang="en-US"/>
          </a:p>
        </p:txBody>
      </p:sp>
      <p:sp>
        <p:nvSpPr>
          <p:cNvPr id="20" name="Text Placeholder 21">
            <a:extLst>
              <a:ext uri="{FF2B5EF4-FFF2-40B4-BE49-F238E27FC236}">
                <a16:creationId xmlns:a16="http://schemas.microsoft.com/office/drawing/2014/main" id="{D3F5B990-4EED-40E5-87B0-61730255CF8F}"/>
              </a:ext>
            </a:extLst>
          </p:cNvPr>
          <p:cNvSpPr>
            <a:spLocks noGrp="1"/>
          </p:cNvSpPr>
          <p:nvPr>
            <p:ph type="body" sz="quarter" idx="23" hasCustomPrompt="1"/>
          </p:nvPr>
        </p:nvSpPr>
        <p:spPr>
          <a:xfrm>
            <a:off x="8221124" y="3746377"/>
            <a:ext cx="3307600" cy="2454398"/>
          </a:xfrm>
        </p:spPr>
        <p:txBody>
          <a:bodyPr>
            <a:noAutofit/>
          </a:bodyPr>
          <a:lstStyle>
            <a:lvl1pPr marL="0" indent="0">
              <a:buFontTx/>
              <a:buNone/>
              <a:defRPr sz="2000"/>
            </a:lvl1pPr>
            <a:lvl2pPr marL="177731" indent="0">
              <a:buFontTx/>
              <a:buNone/>
              <a:defRPr sz="1800"/>
            </a:lvl2pPr>
            <a:lvl3pPr marL="355462" indent="0">
              <a:buFontTx/>
              <a:buNone/>
              <a:defRPr sz="1800"/>
            </a:lvl3pPr>
            <a:lvl4pPr marL="523839" indent="0">
              <a:buFontTx/>
              <a:buNone/>
              <a:defRPr sz="1800"/>
            </a:lvl4pPr>
            <a:lvl5pPr marL="701570" indent="0">
              <a:buFontTx/>
              <a:buNone/>
              <a:defRPr sz="1800"/>
            </a:lvl5pPr>
          </a:lstStyle>
          <a:p>
            <a:pPr lvl="0"/>
            <a:r>
              <a:rPr lang="en-US"/>
              <a:t>20pt body copy approximately</a:t>
            </a:r>
            <a:br>
              <a:rPr lang="en-US"/>
            </a:br>
            <a:r>
              <a:rPr lang="en-US"/>
              <a:t>15 words </a:t>
            </a:r>
            <a:r>
              <a:rPr lang="en-US" err="1"/>
              <a:t>ut</a:t>
            </a:r>
            <a:r>
              <a:rPr lang="en-US"/>
              <a:t> </a:t>
            </a:r>
            <a:r>
              <a:rPr lang="en-US" err="1"/>
              <a:t>enim</a:t>
            </a:r>
            <a:r>
              <a:rPr lang="en-US"/>
              <a:t> ad minima </a:t>
            </a:r>
            <a:r>
              <a:rPr lang="en-US" err="1"/>
              <a:t>veniam</a:t>
            </a:r>
            <a:r>
              <a:rPr lang="en-US"/>
              <a:t>, </a:t>
            </a:r>
            <a:r>
              <a:rPr lang="en-US" err="1"/>
              <a:t>quis</a:t>
            </a:r>
            <a:r>
              <a:rPr lang="en-US"/>
              <a:t> nostrum </a:t>
            </a:r>
            <a:r>
              <a:rPr lang="en-US" err="1"/>
              <a:t>exer</a:t>
            </a:r>
            <a:r>
              <a:rPr lang="en-US"/>
              <a:t> </a:t>
            </a:r>
            <a:r>
              <a:rPr lang="en-US" err="1"/>
              <a:t>citat</a:t>
            </a:r>
            <a:endParaRPr lang="en-US"/>
          </a:p>
        </p:txBody>
      </p:sp>
      <p:grpSp>
        <p:nvGrpSpPr>
          <p:cNvPr id="5" name="Group 4">
            <a:extLst>
              <a:ext uri="{FF2B5EF4-FFF2-40B4-BE49-F238E27FC236}">
                <a16:creationId xmlns:a16="http://schemas.microsoft.com/office/drawing/2014/main" id="{6878ECDF-28D1-473A-956B-7689E3450F01}"/>
              </a:ext>
            </a:extLst>
          </p:cNvPr>
          <p:cNvGrpSpPr/>
          <p:nvPr userDrawn="1"/>
        </p:nvGrpSpPr>
        <p:grpSpPr>
          <a:xfrm>
            <a:off x="658813" y="2801257"/>
            <a:ext cx="7383756" cy="1866996"/>
            <a:chOff x="658813" y="2801257"/>
            <a:chExt cx="7383756" cy="3399517"/>
          </a:xfrm>
        </p:grpSpPr>
        <p:cxnSp>
          <p:nvCxnSpPr>
            <p:cNvPr id="16" name="Straight Connector 15">
              <a:extLst>
                <a:ext uri="{FF2B5EF4-FFF2-40B4-BE49-F238E27FC236}">
                  <a16:creationId xmlns:a16="http://schemas.microsoft.com/office/drawing/2014/main" id="{90CA9DBE-55E4-43D6-979F-2016597B007F}"/>
                </a:ext>
              </a:extLst>
            </p:cNvPr>
            <p:cNvCxnSpPr>
              <a:cxnSpLocks/>
            </p:cNvCxnSpPr>
            <p:nvPr userDrawn="1"/>
          </p:nvCxnSpPr>
          <p:spPr>
            <a:xfrm>
              <a:off x="658813" y="2801257"/>
              <a:ext cx="0" cy="339951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B856905-CD19-4613-8159-55CD414EC5F6}"/>
                </a:ext>
              </a:extLst>
            </p:cNvPr>
            <p:cNvCxnSpPr>
              <a:cxnSpLocks/>
            </p:cNvCxnSpPr>
            <p:nvPr userDrawn="1"/>
          </p:nvCxnSpPr>
          <p:spPr>
            <a:xfrm>
              <a:off x="4367213" y="2801257"/>
              <a:ext cx="0" cy="339951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3CDEAC5-1FB4-442A-9704-DE78688EA51F}"/>
                </a:ext>
              </a:extLst>
            </p:cNvPr>
            <p:cNvCxnSpPr>
              <a:cxnSpLocks/>
            </p:cNvCxnSpPr>
            <p:nvPr userDrawn="1"/>
          </p:nvCxnSpPr>
          <p:spPr>
            <a:xfrm>
              <a:off x="8042569" y="2801257"/>
              <a:ext cx="0" cy="339951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2" name="Text Placeholder 14">
            <a:extLst>
              <a:ext uri="{FF2B5EF4-FFF2-40B4-BE49-F238E27FC236}">
                <a16:creationId xmlns:a16="http://schemas.microsoft.com/office/drawing/2014/main" id="{B7A45E9B-6F81-4187-8E8F-78A26903F507}"/>
              </a:ext>
            </a:extLst>
          </p:cNvPr>
          <p:cNvSpPr>
            <a:spLocks noGrp="1"/>
          </p:cNvSpPr>
          <p:nvPr>
            <p:ph type="body" sz="quarter" idx="12" hasCustomPrompt="1"/>
          </p:nvPr>
        </p:nvSpPr>
        <p:spPr>
          <a:xfrm>
            <a:off x="841829" y="2801258"/>
            <a:ext cx="3309484" cy="820832"/>
          </a:xfrm>
        </p:spPr>
        <p:txBody>
          <a:bodyPr>
            <a:noAutofit/>
          </a:bodyPr>
          <a:lstStyle>
            <a:lvl1pPr marL="0" indent="0">
              <a:lnSpc>
                <a:spcPts val="3100"/>
              </a:lnSpc>
              <a:buFontTx/>
              <a:buNone/>
              <a:defRPr sz="2800" b="0">
                <a:solidFill>
                  <a:schemeClr val="tx2"/>
                </a:solidFill>
                <a:latin typeface="+mn-lt"/>
                <a:cs typeface="Arial" panose="020B0604020202020204" pitchFamily="34" charset="0"/>
              </a:defRPr>
            </a:lvl1pPr>
          </a:lstStyle>
          <a:p>
            <a:pPr lvl="0"/>
            <a:r>
              <a:rPr lang="en-US"/>
              <a:t>Large display copy,</a:t>
            </a:r>
            <a:br>
              <a:rPr lang="en-US"/>
            </a:br>
            <a:r>
              <a:rPr lang="en-US"/>
              <a:t>value statement</a:t>
            </a:r>
            <a:endParaRPr lang="en-AU"/>
          </a:p>
        </p:txBody>
      </p:sp>
      <p:sp>
        <p:nvSpPr>
          <p:cNvPr id="25" name="Text Placeholder 14">
            <a:extLst>
              <a:ext uri="{FF2B5EF4-FFF2-40B4-BE49-F238E27FC236}">
                <a16:creationId xmlns:a16="http://schemas.microsoft.com/office/drawing/2014/main" id="{3167FAE4-6C9F-4694-9093-ED25B9F08434}"/>
              </a:ext>
            </a:extLst>
          </p:cNvPr>
          <p:cNvSpPr>
            <a:spLocks noGrp="1"/>
          </p:cNvSpPr>
          <p:nvPr>
            <p:ph type="body" sz="quarter" idx="24" hasCustomPrompt="1"/>
          </p:nvPr>
        </p:nvSpPr>
        <p:spPr>
          <a:xfrm>
            <a:off x="4548046" y="2801258"/>
            <a:ext cx="3276742" cy="820832"/>
          </a:xfrm>
        </p:spPr>
        <p:txBody>
          <a:bodyPr>
            <a:noAutofit/>
          </a:bodyPr>
          <a:lstStyle>
            <a:lvl1pPr marL="0" indent="0">
              <a:lnSpc>
                <a:spcPts val="3100"/>
              </a:lnSpc>
              <a:buFontTx/>
              <a:buNone/>
              <a:defRPr sz="2800" b="0">
                <a:solidFill>
                  <a:schemeClr val="tx2"/>
                </a:solidFill>
                <a:latin typeface="+mn-lt"/>
                <a:cs typeface="Arial" panose="020B0604020202020204" pitchFamily="34" charset="0"/>
              </a:defRPr>
            </a:lvl1pPr>
          </a:lstStyle>
          <a:p>
            <a:pPr lvl="0"/>
            <a:r>
              <a:rPr lang="en-US"/>
              <a:t>Large display copy,</a:t>
            </a:r>
            <a:br>
              <a:rPr lang="en-US"/>
            </a:br>
            <a:r>
              <a:rPr lang="en-US"/>
              <a:t>value statement</a:t>
            </a:r>
            <a:endParaRPr lang="en-AU"/>
          </a:p>
        </p:txBody>
      </p:sp>
      <p:sp>
        <p:nvSpPr>
          <p:cNvPr id="26" name="Text Placeholder 14">
            <a:extLst>
              <a:ext uri="{FF2B5EF4-FFF2-40B4-BE49-F238E27FC236}">
                <a16:creationId xmlns:a16="http://schemas.microsoft.com/office/drawing/2014/main" id="{94FC29D7-8FD0-4781-8CB8-E93FFCD88B2B}"/>
              </a:ext>
            </a:extLst>
          </p:cNvPr>
          <p:cNvSpPr>
            <a:spLocks noGrp="1"/>
          </p:cNvSpPr>
          <p:nvPr>
            <p:ph type="body" sz="quarter" idx="25" hasCustomPrompt="1"/>
          </p:nvPr>
        </p:nvSpPr>
        <p:spPr>
          <a:xfrm>
            <a:off x="8221124" y="2801258"/>
            <a:ext cx="3309484" cy="820832"/>
          </a:xfrm>
        </p:spPr>
        <p:txBody>
          <a:bodyPr>
            <a:noAutofit/>
          </a:bodyPr>
          <a:lstStyle>
            <a:lvl1pPr marL="0" marR="0" indent="0" algn="l" defTabSz="914400" rtl="0" eaLnBrk="1" fontAlgn="auto" latinLnBrk="0" hangingPunct="1">
              <a:lnSpc>
                <a:spcPts val="3100"/>
              </a:lnSpc>
              <a:spcBef>
                <a:spcPts val="1000"/>
              </a:spcBef>
              <a:spcAft>
                <a:spcPts val="0"/>
              </a:spcAft>
              <a:buClrTx/>
              <a:buSzTx/>
              <a:buFontTx/>
              <a:buNone/>
              <a:tabLst/>
              <a:defRPr sz="2800" b="0">
                <a:solidFill>
                  <a:schemeClr val="tx2"/>
                </a:solidFill>
                <a:latin typeface="+mn-lt"/>
                <a:cs typeface="Arial" panose="020B0604020202020204" pitchFamily="34" charset="0"/>
              </a:defRPr>
            </a:lvl1pPr>
          </a:lstStyle>
          <a:p>
            <a:pPr lvl="0"/>
            <a:r>
              <a:rPr lang="en-US"/>
              <a:t>Large display copy,</a:t>
            </a:r>
            <a:br>
              <a:rPr lang="en-US"/>
            </a:br>
            <a:r>
              <a:rPr lang="en-US"/>
              <a:t>value statement</a:t>
            </a:r>
            <a:endParaRPr lang="en-AU"/>
          </a:p>
        </p:txBody>
      </p:sp>
      <p:sp>
        <p:nvSpPr>
          <p:cNvPr id="12" name="Text Placeholder 12">
            <a:extLst>
              <a:ext uri="{FF2B5EF4-FFF2-40B4-BE49-F238E27FC236}">
                <a16:creationId xmlns:a16="http://schemas.microsoft.com/office/drawing/2014/main" id="{1F52B531-5466-473D-B036-63AFC29B826B}"/>
              </a:ext>
            </a:extLst>
          </p:cNvPr>
          <p:cNvSpPr>
            <a:spLocks noGrp="1"/>
          </p:cNvSpPr>
          <p:nvPr>
            <p:ph type="body" sz="quarter" idx="11" hasCustomPrompt="1"/>
          </p:nvPr>
        </p:nvSpPr>
        <p:spPr>
          <a:xfrm>
            <a:off x="658812" y="587958"/>
            <a:ext cx="9037637" cy="531742"/>
          </a:xfrm>
        </p:spPr>
        <p:txBody>
          <a:bodyPr>
            <a:noAutofit/>
          </a:bodyPr>
          <a:lstStyle>
            <a:lvl1pPr marL="0" indent="0">
              <a:lnSpc>
                <a:spcPct val="100000"/>
              </a:lnSpc>
              <a:spcBef>
                <a:spcPts val="0"/>
              </a:spcBef>
              <a:buFontTx/>
              <a:buNone/>
              <a:defRPr sz="4000">
                <a:latin typeface="Times New Roman" panose="02020603050405020304" pitchFamily="18" charset="0"/>
                <a:cs typeface="Times New Roman" panose="02020603050405020304" pitchFamily="18" charset="0"/>
              </a:defRPr>
            </a:lvl1pPr>
          </a:lstStyle>
          <a:p>
            <a:pPr lvl="0"/>
            <a:r>
              <a:rPr lang="en-AU"/>
              <a:t>Main heading</a:t>
            </a:r>
          </a:p>
        </p:txBody>
      </p:sp>
    </p:spTree>
    <p:extLst>
      <p:ext uri="{BB962C8B-B14F-4D97-AF65-F5344CB8AC3E}">
        <p14:creationId xmlns:p14="http://schemas.microsoft.com/office/powerpoint/2010/main" val="20549387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mpact 4 areas">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29ABB33-F94F-45AC-B2E4-39527CE046E1}"/>
              </a:ext>
            </a:extLst>
          </p:cNvPr>
          <p:cNvCxnSpPr>
            <a:cxnSpLocks/>
          </p:cNvCxnSpPr>
          <p:nvPr userDrawn="1"/>
        </p:nvCxnSpPr>
        <p:spPr>
          <a:xfrm>
            <a:off x="6096000" y="1811338"/>
            <a:ext cx="0" cy="4389436"/>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3C945C2-ED0C-46E5-904C-0EA0447FBC63}"/>
              </a:ext>
            </a:extLst>
          </p:cNvPr>
          <p:cNvCxnSpPr>
            <a:cxnSpLocks/>
          </p:cNvCxnSpPr>
          <p:nvPr userDrawn="1"/>
        </p:nvCxnSpPr>
        <p:spPr>
          <a:xfrm>
            <a:off x="2279650" y="3848514"/>
            <a:ext cx="76327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 Placeholder 23">
            <a:extLst>
              <a:ext uri="{FF2B5EF4-FFF2-40B4-BE49-F238E27FC236}">
                <a16:creationId xmlns:a16="http://schemas.microsoft.com/office/drawing/2014/main" id="{0152F53A-1171-47FF-8CFA-4B0B5F9827BE}"/>
              </a:ext>
            </a:extLst>
          </p:cNvPr>
          <p:cNvSpPr>
            <a:spLocks noGrp="1"/>
          </p:cNvSpPr>
          <p:nvPr>
            <p:ph type="body" sz="quarter" idx="18" hasCustomPrompt="1"/>
          </p:nvPr>
        </p:nvSpPr>
        <p:spPr>
          <a:xfrm>
            <a:off x="2279650" y="2288438"/>
            <a:ext cx="3492500" cy="1289649"/>
          </a:xfrm>
        </p:spPr>
        <p:txBody>
          <a:bodyPr>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600"/>
            </a:lvl1pPr>
            <a:lvl2pPr marL="177731" indent="0">
              <a:buFontTx/>
              <a:buNone/>
              <a:defRPr sz="1400"/>
            </a:lvl2pPr>
            <a:lvl3pPr marL="355462" indent="0">
              <a:buFontTx/>
              <a:buNone/>
              <a:defRPr sz="1400"/>
            </a:lvl3pPr>
            <a:lvl4pPr marL="523839" indent="0">
              <a:buFontTx/>
              <a:buNone/>
              <a:defRPr sz="1400"/>
            </a:lvl4pPr>
            <a:lvl5pPr marL="701570" indent="0">
              <a:buFontTx/>
              <a:buNone/>
              <a:defRPr sz="1400"/>
            </a:lvl5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16pt supporting copy approximately</a:t>
            </a:r>
            <a:br>
              <a:rPr lang="en-AU"/>
            </a:br>
            <a:r>
              <a:rPr lang="en-US"/>
              <a:t>25 words </a:t>
            </a:r>
            <a:r>
              <a:rPr lang="en-US" err="1"/>
              <a:t>ut</a:t>
            </a:r>
            <a:r>
              <a:rPr lang="en-US"/>
              <a: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a:t>
            </a:r>
            <a:r>
              <a:rPr lang="en-US" err="1"/>
              <a:t>nsi</a:t>
            </a:r>
            <a:r>
              <a:rPr lang="en-US"/>
              <a:t> </a:t>
            </a:r>
            <a:r>
              <a:rPr lang="en-US" err="1"/>
              <a:t>ut</a:t>
            </a:r>
            <a:r>
              <a:rPr lang="en-US"/>
              <a:t> </a:t>
            </a:r>
            <a:r>
              <a:rPr lang="en-US" err="1"/>
              <a:t>aliquid</a:t>
            </a:r>
            <a:r>
              <a:rPr lang="en-US"/>
              <a:t> ex </a:t>
            </a:r>
            <a:r>
              <a:rPr lang="en-US" err="1"/>
              <a:t>ea</a:t>
            </a:r>
            <a:r>
              <a:rPr lang="en-US"/>
              <a:t> </a:t>
            </a:r>
            <a:r>
              <a:rPr lang="en-US" err="1"/>
              <a:t>commodi</a:t>
            </a:r>
            <a:r>
              <a:rPr lang="en-US"/>
              <a:t> </a:t>
            </a:r>
            <a:r>
              <a:rPr lang="en-US" err="1"/>
              <a:t>consequatur</a:t>
            </a:r>
            <a:r>
              <a:rPr lang="en-US"/>
              <a:t> </a:t>
            </a:r>
            <a:r>
              <a:rPr lang="en-US" err="1"/>
              <a:t>auteml</a:t>
            </a:r>
            <a:r>
              <a:rPr lang="en-US"/>
              <a:t> </a:t>
            </a:r>
            <a:r>
              <a:rPr lang="en-US" err="1"/>
              <a:t>eum</a:t>
            </a:r>
            <a:r>
              <a:rPr lang="en-US"/>
              <a:t> </a:t>
            </a:r>
            <a:r>
              <a:rPr lang="en-US" err="1"/>
              <a:t>iure</a:t>
            </a:r>
            <a:r>
              <a:rPr lang="en-US"/>
              <a:t>.</a:t>
            </a:r>
            <a:endParaRPr lang="en-AU"/>
          </a:p>
          <a:p>
            <a:pPr lvl="0"/>
            <a:endParaRPr lang="en-AU"/>
          </a:p>
        </p:txBody>
      </p:sp>
      <p:sp>
        <p:nvSpPr>
          <p:cNvPr id="13" name="Text Placeholder 23">
            <a:extLst>
              <a:ext uri="{FF2B5EF4-FFF2-40B4-BE49-F238E27FC236}">
                <a16:creationId xmlns:a16="http://schemas.microsoft.com/office/drawing/2014/main" id="{130E77FB-82CF-4F23-B878-4D7E900D2C80}"/>
              </a:ext>
            </a:extLst>
          </p:cNvPr>
          <p:cNvSpPr>
            <a:spLocks noGrp="1"/>
          </p:cNvSpPr>
          <p:nvPr>
            <p:ph type="body" sz="quarter" idx="19" hasCustomPrompt="1"/>
          </p:nvPr>
        </p:nvSpPr>
        <p:spPr>
          <a:xfrm>
            <a:off x="2279650" y="1889009"/>
            <a:ext cx="3492500" cy="399429"/>
          </a:xfrm>
        </p:spPr>
        <p:txBody>
          <a:bodyPr>
            <a:noAutofit/>
          </a:bodyPr>
          <a:lstStyle>
            <a:lvl1pPr marL="0" indent="0" algn="ctr">
              <a:buFontTx/>
              <a:buNone/>
              <a:defRPr sz="1200" b="1">
                <a:solidFill>
                  <a:schemeClr val="tx2"/>
                </a:solidFill>
                <a:latin typeface="Arial" panose="020B0604020202020204" pitchFamily="34" charset="0"/>
                <a:cs typeface="Arial" panose="020B0604020202020204" pitchFamily="34" charset="0"/>
              </a:defRPr>
            </a:lvl1pPr>
            <a:lvl2pPr marL="177731" indent="0">
              <a:buFontTx/>
              <a:buNone/>
              <a:defRPr sz="1400"/>
            </a:lvl2pPr>
            <a:lvl3pPr marL="355462" indent="0">
              <a:buFontTx/>
              <a:buNone/>
              <a:defRPr sz="1400"/>
            </a:lvl3pPr>
            <a:lvl4pPr marL="523839" indent="0">
              <a:buFontTx/>
              <a:buNone/>
              <a:defRPr sz="1400"/>
            </a:lvl4pPr>
            <a:lvl5pPr marL="701570" indent="0">
              <a:buFontTx/>
              <a:buNone/>
              <a:defRPr sz="1400"/>
            </a:lvl5pPr>
          </a:lstStyle>
          <a:p>
            <a:pPr lvl="0"/>
            <a:r>
              <a:rPr lang="en-US"/>
              <a:t>Supporting heading </a:t>
            </a:r>
          </a:p>
        </p:txBody>
      </p:sp>
      <p:sp>
        <p:nvSpPr>
          <p:cNvPr id="14" name="Text Placeholder 23">
            <a:extLst>
              <a:ext uri="{FF2B5EF4-FFF2-40B4-BE49-F238E27FC236}">
                <a16:creationId xmlns:a16="http://schemas.microsoft.com/office/drawing/2014/main" id="{1E8884A8-E886-4CEE-BA29-CB1065CB6F60}"/>
              </a:ext>
            </a:extLst>
          </p:cNvPr>
          <p:cNvSpPr>
            <a:spLocks noGrp="1"/>
          </p:cNvSpPr>
          <p:nvPr>
            <p:ph type="body" sz="quarter" idx="20" hasCustomPrompt="1"/>
          </p:nvPr>
        </p:nvSpPr>
        <p:spPr>
          <a:xfrm>
            <a:off x="6419851" y="2288438"/>
            <a:ext cx="3492500" cy="1289649"/>
          </a:xfrm>
        </p:spPr>
        <p:txBody>
          <a:bodyPr>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600"/>
            </a:lvl1pPr>
            <a:lvl2pPr marL="177731" indent="0">
              <a:buFontTx/>
              <a:buNone/>
              <a:defRPr sz="1400"/>
            </a:lvl2pPr>
            <a:lvl3pPr marL="355462" indent="0">
              <a:buFontTx/>
              <a:buNone/>
              <a:defRPr sz="1400"/>
            </a:lvl3pPr>
            <a:lvl4pPr marL="523839" indent="0">
              <a:buFontTx/>
              <a:buNone/>
              <a:defRPr sz="1400"/>
            </a:lvl4pPr>
            <a:lvl5pPr marL="701570" indent="0">
              <a:buFontTx/>
              <a:buNone/>
              <a:defRPr sz="1400"/>
            </a:lvl5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16pt supporting copy approximately</a:t>
            </a:r>
            <a:br>
              <a:rPr lang="en-AU"/>
            </a:br>
            <a:r>
              <a:rPr lang="en-US"/>
              <a:t>25 words </a:t>
            </a:r>
            <a:r>
              <a:rPr lang="en-US" err="1"/>
              <a:t>ut</a:t>
            </a:r>
            <a:r>
              <a:rPr lang="en-US"/>
              <a: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a:t>
            </a:r>
            <a:r>
              <a:rPr lang="en-US" err="1"/>
              <a:t>nsi</a:t>
            </a:r>
            <a:r>
              <a:rPr lang="en-US"/>
              <a:t> </a:t>
            </a:r>
            <a:r>
              <a:rPr lang="en-US" err="1"/>
              <a:t>ut</a:t>
            </a:r>
            <a:r>
              <a:rPr lang="en-US"/>
              <a:t> </a:t>
            </a:r>
            <a:r>
              <a:rPr lang="en-US" err="1"/>
              <a:t>aliquid</a:t>
            </a:r>
            <a:r>
              <a:rPr lang="en-US"/>
              <a:t> ex </a:t>
            </a:r>
            <a:r>
              <a:rPr lang="en-US" err="1"/>
              <a:t>ea</a:t>
            </a:r>
            <a:r>
              <a:rPr lang="en-US"/>
              <a:t> </a:t>
            </a:r>
            <a:r>
              <a:rPr lang="en-US" err="1"/>
              <a:t>commodi</a:t>
            </a:r>
            <a:r>
              <a:rPr lang="en-US"/>
              <a:t> </a:t>
            </a:r>
            <a:r>
              <a:rPr lang="en-US" err="1"/>
              <a:t>consequatur</a:t>
            </a:r>
            <a:r>
              <a:rPr lang="en-US"/>
              <a:t> </a:t>
            </a:r>
            <a:r>
              <a:rPr lang="en-US" err="1"/>
              <a:t>auteml</a:t>
            </a:r>
            <a:r>
              <a:rPr lang="en-US"/>
              <a:t> </a:t>
            </a:r>
            <a:r>
              <a:rPr lang="en-US" err="1"/>
              <a:t>eum</a:t>
            </a:r>
            <a:r>
              <a:rPr lang="en-US"/>
              <a:t> </a:t>
            </a:r>
            <a:r>
              <a:rPr lang="en-US" err="1"/>
              <a:t>iure</a:t>
            </a:r>
            <a:r>
              <a:rPr lang="en-US"/>
              <a:t>.</a:t>
            </a:r>
            <a:endParaRPr lang="en-AU"/>
          </a:p>
          <a:p>
            <a:pPr lvl="0"/>
            <a:endParaRPr lang="en-AU"/>
          </a:p>
        </p:txBody>
      </p:sp>
      <p:sp>
        <p:nvSpPr>
          <p:cNvPr id="15" name="Text Placeholder 23">
            <a:extLst>
              <a:ext uri="{FF2B5EF4-FFF2-40B4-BE49-F238E27FC236}">
                <a16:creationId xmlns:a16="http://schemas.microsoft.com/office/drawing/2014/main" id="{FC4674BC-BA52-400F-995C-F4787B50498A}"/>
              </a:ext>
            </a:extLst>
          </p:cNvPr>
          <p:cNvSpPr>
            <a:spLocks noGrp="1"/>
          </p:cNvSpPr>
          <p:nvPr>
            <p:ph type="body" sz="quarter" idx="21" hasCustomPrompt="1"/>
          </p:nvPr>
        </p:nvSpPr>
        <p:spPr>
          <a:xfrm>
            <a:off x="6419851" y="1889009"/>
            <a:ext cx="3492500" cy="399429"/>
          </a:xfrm>
        </p:spPr>
        <p:txBody>
          <a:bodyPr>
            <a:noAutofit/>
          </a:bodyPr>
          <a:lstStyle>
            <a:lvl1pPr marL="0" indent="0" algn="ctr">
              <a:buFontTx/>
              <a:buNone/>
              <a:defRPr sz="1200" b="1">
                <a:solidFill>
                  <a:schemeClr val="tx2"/>
                </a:solidFill>
                <a:latin typeface="Arial" panose="020B0604020202020204" pitchFamily="34" charset="0"/>
                <a:cs typeface="Arial" panose="020B0604020202020204" pitchFamily="34" charset="0"/>
              </a:defRPr>
            </a:lvl1pPr>
            <a:lvl2pPr marL="177731" indent="0">
              <a:buFontTx/>
              <a:buNone/>
              <a:defRPr sz="1400"/>
            </a:lvl2pPr>
            <a:lvl3pPr marL="355462" indent="0">
              <a:buFontTx/>
              <a:buNone/>
              <a:defRPr sz="1400"/>
            </a:lvl3pPr>
            <a:lvl4pPr marL="523839" indent="0">
              <a:buFontTx/>
              <a:buNone/>
              <a:defRPr sz="1400"/>
            </a:lvl4pPr>
            <a:lvl5pPr marL="701570" indent="0">
              <a:buFontTx/>
              <a:buNone/>
              <a:defRPr sz="1400"/>
            </a:lvl5pPr>
          </a:lstStyle>
          <a:p>
            <a:pPr lvl="0"/>
            <a:r>
              <a:rPr lang="en-US"/>
              <a:t>Supporting heading </a:t>
            </a:r>
          </a:p>
        </p:txBody>
      </p:sp>
      <p:sp>
        <p:nvSpPr>
          <p:cNvPr id="16" name="Text Placeholder 23">
            <a:extLst>
              <a:ext uri="{FF2B5EF4-FFF2-40B4-BE49-F238E27FC236}">
                <a16:creationId xmlns:a16="http://schemas.microsoft.com/office/drawing/2014/main" id="{D3C12070-43F4-4982-9030-DAF30F8692C0}"/>
              </a:ext>
            </a:extLst>
          </p:cNvPr>
          <p:cNvSpPr>
            <a:spLocks noGrp="1"/>
          </p:cNvSpPr>
          <p:nvPr>
            <p:ph type="body" sz="quarter" idx="22" hasCustomPrompt="1"/>
          </p:nvPr>
        </p:nvSpPr>
        <p:spPr>
          <a:xfrm>
            <a:off x="2279649" y="4525328"/>
            <a:ext cx="3492500" cy="1289649"/>
          </a:xfrm>
        </p:spPr>
        <p:txBody>
          <a:bodyPr>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600"/>
            </a:lvl1pPr>
            <a:lvl2pPr marL="177731" indent="0">
              <a:buFontTx/>
              <a:buNone/>
              <a:defRPr sz="1400"/>
            </a:lvl2pPr>
            <a:lvl3pPr marL="355462" indent="0">
              <a:buFontTx/>
              <a:buNone/>
              <a:defRPr sz="1400"/>
            </a:lvl3pPr>
            <a:lvl4pPr marL="523839" indent="0">
              <a:buFontTx/>
              <a:buNone/>
              <a:defRPr sz="1400"/>
            </a:lvl4pPr>
            <a:lvl5pPr marL="701570" indent="0">
              <a:buFontTx/>
              <a:buNone/>
              <a:defRPr sz="1400"/>
            </a:lvl5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16pt supporting copy approximately</a:t>
            </a:r>
            <a:br>
              <a:rPr lang="en-AU"/>
            </a:br>
            <a:r>
              <a:rPr lang="en-US"/>
              <a:t>25 words </a:t>
            </a:r>
            <a:r>
              <a:rPr lang="en-US" err="1"/>
              <a:t>ut</a:t>
            </a:r>
            <a:r>
              <a:rPr lang="en-US"/>
              <a: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a:t>
            </a:r>
            <a:r>
              <a:rPr lang="en-US" err="1"/>
              <a:t>nsi</a:t>
            </a:r>
            <a:r>
              <a:rPr lang="en-US"/>
              <a:t> </a:t>
            </a:r>
            <a:r>
              <a:rPr lang="en-US" err="1"/>
              <a:t>ut</a:t>
            </a:r>
            <a:r>
              <a:rPr lang="en-US"/>
              <a:t> </a:t>
            </a:r>
            <a:r>
              <a:rPr lang="en-US" err="1"/>
              <a:t>aliquid</a:t>
            </a:r>
            <a:r>
              <a:rPr lang="en-US"/>
              <a:t> ex </a:t>
            </a:r>
            <a:r>
              <a:rPr lang="en-US" err="1"/>
              <a:t>ea</a:t>
            </a:r>
            <a:r>
              <a:rPr lang="en-US"/>
              <a:t> </a:t>
            </a:r>
            <a:r>
              <a:rPr lang="en-US" err="1"/>
              <a:t>commodi</a:t>
            </a:r>
            <a:r>
              <a:rPr lang="en-US"/>
              <a:t> </a:t>
            </a:r>
            <a:r>
              <a:rPr lang="en-US" err="1"/>
              <a:t>consequatur</a:t>
            </a:r>
            <a:r>
              <a:rPr lang="en-US"/>
              <a:t> </a:t>
            </a:r>
            <a:r>
              <a:rPr lang="en-US" err="1"/>
              <a:t>auteml</a:t>
            </a:r>
            <a:r>
              <a:rPr lang="en-US"/>
              <a:t> </a:t>
            </a:r>
            <a:r>
              <a:rPr lang="en-US" err="1"/>
              <a:t>eum</a:t>
            </a:r>
            <a:r>
              <a:rPr lang="en-US"/>
              <a:t> </a:t>
            </a:r>
            <a:r>
              <a:rPr lang="en-US" err="1"/>
              <a:t>iure</a:t>
            </a:r>
            <a:r>
              <a:rPr lang="en-US"/>
              <a:t>.</a:t>
            </a:r>
            <a:endParaRPr lang="en-AU"/>
          </a:p>
          <a:p>
            <a:pPr lvl="0"/>
            <a:endParaRPr lang="en-AU"/>
          </a:p>
          <a:p>
            <a:pPr marL="0" marR="0" lvl="0" indent="0" algn="ctr" defTabSz="914400" rtl="0" eaLnBrk="1" fontAlgn="auto" latinLnBrk="0" hangingPunct="1">
              <a:lnSpc>
                <a:spcPct val="90000"/>
              </a:lnSpc>
              <a:spcBef>
                <a:spcPts val="1000"/>
              </a:spcBef>
              <a:spcAft>
                <a:spcPts val="0"/>
              </a:spcAft>
              <a:buClrTx/>
              <a:buSzTx/>
              <a:buFontTx/>
              <a:buNone/>
              <a:tabLst/>
              <a:defRPr/>
            </a:pPr>
            <a:endParaRPr lang="en-AU"/>
          </a:p>
        </p:txBody>
      </p:sp>
      <p:sp>
        <p:nvSpPr>
          <p:cNvPr id="17" name="Text Placeholder 23">
            <a:extLst>
              <a:ext uri="{FF2B5EF4-FFF2-40B4-BE49-F238E27FC236}">
                <a16:creationId xmlns:a16="http://schemas.microsoft.com/office/drawing/2014/main" id="{C04552BC-04E0-4B50-B655-DDF6D0F4FB33}"/>
              </a:ext>
            </a:extLst>
          </p:cNvPr>
          <p:cNvSpPr>
            <a:spLocks noGrp="1"/>
          </p:cNvSpPr>
          <p:nvPr>
            <p:ph type="body" sz="quarter" idx="23" hasCustomPrompt="1"/>
          </p:nvPr>
        </p:nvSpPr>
        <p:spPr>
          <a:xfrm>
            <a:off x="2279649" y="4125899"/>
            <a:ext cx="3492500" cy="399429"/>
          </a:xfrm>
        </p:spPr>
        <p:txBody>
          <a:bodyPr>
            <a:noAutofit/>
          </a:bodyPr>
          <a:lstStyle>
            <a:lvl1pPr marL="0" indent="0" algn="ctr">
              <a:buFontTx/>
              <a:buNone/>
              <a:defRPr sz="1200" b="1">
                <a:solidFill>
                  <a:schemeClr val="tx2"/>
                </a:solidFill>
                <a:latin typeface="Arial" panose="020B0604020202020204" pitchFamily="34" charset="0"/>
                <a:cs typeface="Arial" panose="020B0604020202020204" pitchFamily="34" charset="0"/>
              </a:defRPr>
            </a:lvl1pPr>
            <a:lvl2pPr marL="177731" indent="0">
              <a:buFontTx/>
              <a:buNone/>
              <a:defRPr sz="1400"/>
            </a:lvl2pPr>
            <a:lvl3pPr marL="355462" indent="0">
              <a:buFontTx/>
              <a:buNone/>
              <a:defRPr sz="1400"/>
            </a:lvl3pPr>
            <a:lvl4pPr marL="523839" indent="0">
              <a:buFontTx/>
              <a:buNone/>
              <a:defRPr sz="1400"/>
            </a:lvl4pPr>
            <a:lvl5pPr marL="701570" indent="0">
              <a:buFontTx/>
              <a:buNone/>
              <a:defRPr sz="1400"/>
            </a:lvl5pPr>
          </a:lstStyle>
          <a:p>
            <a:pPr lvl="0"/>
            <a:r>
              <a:rPr lang="en-US"/>
              <a:t>Supporting heading </a:t>
            </a:r>
          </a:p>
        </p:txBody>
      </p:sp>
      <p:sp>
        <p:nvSpPr>
          <p:cNvPr id="18" name="Text Placeholder 23">
            <a:extLst>
              <a:ext uri="{FF2B5EF4-FFF2-40B4-BE49-F238E27FC236}">
                <a16:creationId xmlns:a16="http://schemas.microsoft.com/office/drawing/2014/main" id="{5B67BA7E-4015-4AF4-BFB3-46D6D2081943}"/>
              </a:ext>
            </a:extLst>
          </p:cNvPr>
          <p:cNvSpPr>
            <a:spLocks noGrp="1"/>
          </p:cNvSpPr>
          <p:nvPr>
            <p:ph type="body" sz="quarter" idx="24" hasCustomPrompt="1"/>
          </p:nvPr>
        </p:nvSpPr>
        <p:spPr>
          <a:xfrm>
            <a:off x="6419850" y="4525328"/>
            <a:ext cx="3492500" cy="1289649"/>
          </a:xfrm>
        </p:spPr>
        <p:txBody>
          <a:bodyPr>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600"/>
            </a:lvl1pPr>
            <a:lvl2pPr marL="177731" indent="0">
              <a:buFontTx/>
              <a:buNone/>
              <a:defRPr sz="1400"/>
            </a:lvl2pPr>
            <a:lvl3pPr marL="355462" indent="0">
              <a:buFontTx/>
              <a:buNone/>
              <a:defRPr sz="1400"/>
            </a:lvl3pPr>
            <a:lvl4pPr marL="523839" indent="0">
              <a:buFontTx/>
              <a:buNone/>
              <a:defRPr sz="1400"/>
            </a:lvl4pPr>
            <a:lvl5pPr marL="701570" indent="0">
              <a:buFontTx/>
              <a:buNone/>
              <a:defRPr sz="1400"/>
            </a:lvl5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16pt supporting copy approximately</a:t>
            </a:r>
            <a:br>
              <a:rPr lang="en-AU"/>
            </a:br>
            <a:r>
              <a:rPr lang="en-US"/>
              <a:t>25 words </a:t>
            </a:r>
            <a:r>
              <a:rPr lang="en-US" err="1"/>
              <a:t>ut</a:t>
            </a:r>
            <a:r>
              <a:rPr lang="en-US"/>
              <a: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a:t>
            </a:r>
            <a:r>
              <a:rPr lang="en-US" err="1"/>
              <a:t>nsi</a:t>
            </a:r>
            <a:r>
              <a:rPr lang="en-US"/>
              <a:t> </a:t>
            </a:r>
            <a:r>
              <a:rPr lang="en-US" err="1"/>
              <a:t>ut</a:t>
            </a:r>
            <a:r>
              <a:rPr lang="en-US"/>
              <a:t> </a:t>
            </a:r>
            <a:r>
              <a:rPr lang="en-US" err="1"/>
              <a:t>aliquid</a:t>
            </a:r>
            <a:r>
              <a:rPr lang="en-US"/>
              <a:t> ex </a:t>
            </a:r>
            <a:r>
              <a:rPr lang="en-US" err="1"/>
              <a:t>ea</a:t>
            </a:r>
            <a:r>
              <a:rPr lang="en-US"/>
              <a:t> </a:t>
            </a:r>
            <a:r>
              <a:rPr lang="en-US" err="1"/>
              <a:t>commodi</a:t>
            </a:r>
            <a:r>
              <a:rPr lang="en-US"/>
              <a:t> </a:t>
            </a:r>
            <a:r>
              <a:rPr lang="en-US" err="1"/>
              <a:t>consequatur</a:t>
            </a:r>
            <a:r>
              <a:rPr lang="en-US"/>
              <a:t> </a:t>
            </a:r>
            <a:r>
              <a:rPr lang="en-US" err="1"/>
              <a:t>auteml</a:t>
            </a:r>
            <a:r>
              <a:rPr lang="en-US"/>
              <a:t> </a:t>
            </a:r>
            <a:r>
              <a:rPr lang="en-US" err="1"/>
              <a:t>eum</a:t>
            </a:r>
            <a:r>
              <a:rPr lang="en-US"/>
              <a:t> </a:t>
            </a:r>
            <a:r>
              <a:rPr lang="en-US" err="1"/>
              <a:t>iure</a:t>
            </a:r>
            <a:r>
              <a:rPr lang="en-US"/>
              <a:t>.</a:t>
            </a:r>
            <a:endParaRPr lang="en-AU"/>
          </a:p>
          <a:p>
            <a:pPr lvl="0"/>
            <a:endParaRPr lang="en-AU"/>
          </a:p>
        </p:txBody>
      </p:sp>
      <p:sp>
        <p:nvSpPr>
          <p:cNvPr id="19" name="Text Placeholder 23">
            <a:extLst>
              <a:ext uri="{FF2B5EF4-FFF2-40B4-BE49-F238E27FC236}">
                <a16:creationId xmlns:a16="http://schemas.microsoft.com/office/drawing/2014/main" id="{0CE29FD6-97D2-4857-821C-DD6AACB5095D}"/>
              </a:ext>
            </a:extLst>
          </p:cNvPr>
          <p:cNvSpPr>
            <a:spLocks noGrp="1"/>
          </p:cNvSpPr>
          <p:nvPr>
            <p:ph type="body" sz="quarter" idx="25" hasCustomPrompt="1"/>
          </p:nvPr>
        </p:nvSpPr>
        <p:spPr>
          <a:xfrm>
            <a:off x="6419850" y="4125899"/>
            <a:ext cx="3492500" cy="399429"/>
          </a:xfrm>
        </p:spPr>
        <p:txBody>
          <a:bodyPr>
            <a:noAutofit/>
          </a:bodyPr>
          <a:lstStyle>
            <a:lvl1pPr marL="0" indent="0" algn="ctr">
              <a:buFontTx/>
              <a:buNone/>
              <a:defRPr sz="1200" b="1">
                <a:solidFill>
                  <a:schemeClr val="tx2"/>
                </a:solidFill>
                <a:latin typeface="Arial" panose="020B0604020202020204" pitchFamily="34" charset="0"/>
                <a:cs typeface="Arial" panose="020B0604020202020204" pitchFamily="34" charset="0"/>
              </a:defRPr>
            </a:lvl1pPr>
            <a:lvl2pPr marL="177731" indent="0">
              <a:buFontTx/>
              <a:buNone/>
              <a:defRPr sz="1400"/>
            </a:lvl2pPr>
            <a:lvl3pPr marL="355462" indent="0">
              <a:buFontTx/>
              <a:buNone/>
              <a:defRPr sz="1400"/>
            </a:lvl3pPr>
            <a:lvl4pPr marL="523839" indent="0">
              <a:buFontTx/>
              <a:buNone/>
              <a:defRPr sz="1400"/>
            </a:lvl4pPr>
            <a:lvl5pPr marL="701570" indent="0">
              <a:buFontTx/>
              <a:buNone/>
              <a:defRPr sz="1400"/>
            </a:lvl5pPr>
          </a:lstStyle>
          <a:p>
            <a:pPr lvl="0"/>
            <a:r>
              <a:rPr lang="en-US"/>
              <a:t>Supporting heading </a:t>
            </a:r>
          </a:p>
        </p:txBody>
      </p:sp>
      <p:sp>
        <p:nvSpPr>
          <p:cNvPr id="20" name="Text Placeholder 12">
            <a:extLst>
              <a:ext uri="{FF2B5EF4-FFF2-40B4-BE49-F238E27FC236}">
                <a16:creationId xmlns:a16="http://schemas.microsoft.com/office/drawing/2014/main" id="{15721AFF-39BF-4C7B-B543-F5055A704F8C}"/>
              </a:ext>
            </a:extLst>
          </p:cNvPr>
          <p:cNvSpPr>
            <a:spLocks noGrp="1"/>
          </p:cNvSpPr>
          <p:nvPr>
            <p:ph type="body" sz="quarter" idx="11" hasCustomPrompt="1"/>
          </p:nvPr>
        </p:nvSpPr>
        <p:spPr>
          <a:xfrm>
            <a:off x="658812" y="587958"/>
            <a:ext cx="9037637" cy="531742"/>
          </a:xfrm>
        </p:spPr>
        <p:txBody>
          <a:bodyPr>
            <a:noAutofit/>
          </a:bodyPr>
          <a:lstStyle>
            <a:lvl1pPr marL="0" indent="0">
              <a:lnSpc>
                <a:spcPct val="100000"/>
              </a:lnSpc>
              <a:spcBef>
                <a:spcPts val="0"/>
              </a:spcBef>
              <a:buFontTx/>
              <a:buNone/>
              <a:defRPr sz="4000">
                <a:latin typeface="Times New Roman" panose="02020603050405020304" pitchFamily="18" charset="0"/>
                <a:cs typeface="Times New Roman" panose="02020603050405020304" pitchFamily="18" charset="0"/>
              </a:defRPr>
            </a:lvl1pPr>
          </a:lstStyle>
          <a:p>
            <a:pPr lvl="0"/>
            <a:r>
              <a:rPr lang="en-AU"/>
              <a:t>Main heading</a:t>
            </a:r>
          </a:p>
        </p:txBody>
      </p:sp>
    </p:spTree>
    <p:extLst>
      <p:ext uri="{BB962C8B-B14F-4D97-AF65-F5344CB8AC3E}">
        <p14:creationId xmlns:p14="http://schemas.microsoft.com/office/powerpoint/2010/main" val="38104058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eading &amp; 2 image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5FE33C5-EBAF-4B1E-8FC5-B15808CF65EE}"/>
              </a:ext>
            </a:extLst>
          </p:cNvPr>
          <p:cNvSpPr>
            <a:spLocks noGrp="1"/>
          </p:cNvSpPr>
          <p:nvPr>
            <p:ph type="pic" sz="quarter" idx="10"/>
          </p:nvPr>
        </p:nvSpPr>
        <p:spPr>
          <a:xfrm>
            <a:off x="658813" y="1811338"/>
            <a:ext cx="5329237" cy="4389437"/>
          </a:xfrm>
          <a:solidFill>
            <a:schemeClr val="bg1">
              <a:lumMod val="95000"/>
            </a:schemeClr>
          </a:solidFill>
        </p:spPr>
        <p:txBody>
          <a:bodyPr anchor="ctr"/>
          <a:lstStyle>
            <a:lvl1pPr marL="0" indent="0" algn="ctr">
              <a:buFontTx/>
              <a:buNone/>
              <a:defRPr/>
            </a:lvl1pPr>
          </a:lstStyle>
          <a:p>
            <a:endParaRPr lang="en-AU"/>
          </a:p>
        </p:txBody>
      </p:sp>
      <p:sp>
        <p:nvSpPr>
          <p:cNvPr id="5" name="Picture Placeholder 3">
            <a:extLst>
              <a:ext uri="{FF2B5EF4-FFF2-40B4-BE49-F238E27FC236}">
                <a16:creationId xmlns:a16="http://schemas.microsoft.com/office/drawing/2014/main" id="{7902C972-A4C9-4F34-9F74-7C34ED97C23F}"/>
              </a:ext>
            </a:extLst>
          </p:cNvPr>
          <p:cNvSpPr>
            <a:spLocks noGrp="1"/>
          </p:cNvSpPr>
          <p:nvPr>
            <p:ph type="pic" sz="quarter" idx="11"/>
          </p:nvPr>
        </p:nvSpPr>
        <p:spPr>
          <a:xfrm>
            <a:off x="6203828" y="1811338"/>
            <a:ext cx="5329237" cy="4389437"/>
          </a:xfrm>
          <a:solidFill>
            <a:schemeClr val="bg1">
              <a:lumMod val="95000"/>
            </a:schemeClr>
          </a:solidFill>
        </p:spPr>
        <p:txBody>
          <a:bodyPr anchor="ctr"/>
          <a:lstStyle>
            <a:lvl1pPr marL="0" indent="0" algn="ctr">
              <a:buFontTx/>
              <a:buNone/>
              <a:defRPr/>
            </a:lvl1pPr>
          </a:lstStyle>
          <a:p>
            <a:endParaRPr lang="en-AU"/>
          </a:p>
        </p:txBody>
      </p:sp>
      <p:sp>
        <p:nvSpPr>
          <p:cNvPr id="8" name="Content Placeholder 2">
            <a:extLst>
              <a:ext uri="{FF2B5EF4-FFF2-40B4-BE49-F238E27FC236}">
                <a16:creationId xmlns:a16="http://schemas.microsoft.com/office/drawing/2014/main" id="{028FF111-2C1C-4C8F-8670-A5BDA9347547}"/>
              </a:ext>
            </a:extLst>
          </p:cNvPr>
          <p:cNvSpPr>
            <a:spLocks noGrp="1"/>
          </p:cNvSpPr>
          <p:nvPr>
            <p:ph idx="16" hasCustomPrompt="1"/>
          </p:nvPr>
        </p:nvSpPr>
        <p:spPr>
          <a:xfrm>
            <a:off x="658812" y="6200775"/>
            <a:ext cx="5329237" cy="195814"/>
          </a:xfrm>
        </p:spPr>
        <p:txBody>
          <a:bodyPr anchor="b"/>
          <a:lstStyle>
            <a:lvl1pPr marL="0" indent="0">
              <a:buFontTx/>
              <a:buNone/>
              <a:defRPr sz="800"/>
            </a:lvl1pPr>
          </a:lstStyle>
          <a:p>
            <a:r>
              <a:rPr lang="en-GB"/>
              <a:t>© Copyright</a:t>
            </a:r>
          </a:p>
        </p:txBody>
      </p:sp>
      <p:sp>
        <p:nvSpPr>
          <p:cNvPr id="9" name="Content Placeholder 2">
            <a:extLst>
              <a:ext uri="{FF2B5EF4-FFF2-40B4-BE49-F238E27FC236}">
                <a16:creationId xmlns:a16="http://schemas.microsoft.com/office/drawing/2014/main" id="{A2C8327D-4AF1-49E9-9709-45786F06B58A}"/>
              </a:ext>
            </a:extLst>
          </p:cNvPr>
          <p:cNvSpPr>
            <a:spLocks noGrp="1"/>
          </p:cNvSpPr>
          <p:nvPr>
            <p:ph idx="17" hasCustomPrompt="1"/>
          </p:nvPr>
        </p:nvSpPr>
        <p:spPr>
          <a:xfrm>
            <a:off x="6203828" y="6200775"/>
            <a:ext cx="5329359" cy="195814"/>
          </a:xfrm>
        </p:spPr>
        <p:txBody>
          <a:bodyPr anchor="b"/>
          <a:lstStyle>
            <a:lvl1pPr marL="0" indent="0">
              <a:buFontTx/>
              <a:buNone/>
              <a:defRPr sz="800"/>
            </a:lvl1pPr>
          </a:lstStyle>
          <a:p>
            <a:r>
              <a:rPr lang="en-GB"/>
              <a:t>© Copyright</a:t>
            </a:r>
          </a:p>
        </p:txBody>
      </p:sp>
      <p:sp>
        <p:nvSpPr>
          <p:cNvPr id="7" name="Text Placeholder 12">
            <a:extLst>
              <a:ext uri="{FF2B5EF4-FFF2-40B4-BE49-F238E27FC236}">
                <a16:creationId xmlns:a16="http://schemas.microsoft.com/office/drawing/2014/main" id="{0D6CF9EF-877F-4EB4-9D14-69BFA430FB90}"/>
              </a:ext>
            </a:extLst>
          </p:cNvPr>
          <p:cNvSpPr>
            <a:spLocks noGrp="1"/>
          </p:cNvSpPr>
          <p:nvPr>
            <p:ph type="body" sz="quarter" idx="18" hasCustomPrompt="1"/>
          </p:nvPr>
        </p:nvSpPr>
        <p:spPr>
          <a:xfrm>
            <a:off x="658812" y="587958"/>
            <a:ext cx="9037637" cy="531742"/>
          </a:xfrm>
        </p:spPr>
        <p:txBody>
          <a:bodyPr>
            <a:noAutofit/>
          </a:bodyPr>
          <a:lstStyle>
            <a:lvl1pPr marL="0" indent="0">
              <a:lnSpc>
                <a:spcPct val="100000"/>
              </a:lnSpc>
              <a:spcBef>
                <a:spcPts val="0"/>
              </a:spcBef>
              <a:buFontTx/>
              <a:buNone/>
              <a:defRPr sz="4000">
                <a:latin typeface="Times New Roman" panose="02020603050405020304" pitchFamily="18" charset="0"/>
                <a:cs typeface="Times New Roman" panose="02020603050405020304" pitchFamily="18" charset="0"/>
              </a:defRPr>
            </a:lvl1pPr>
          </a:lstStyle>
          <a:p>
            <a:pPr lvl="0"/>
            <a:r>
              <a:rPr lang="en-AU"/>
              <a:t>Main heading</a:t>
            </a:r>
          </a:p>
        </p:txBody>
      </p:sp>
    </p:spTree>
    <p:extLst>
      <p:ext uri="{BB962C8B-B14F-4D97-AF65-F5344CB8AC3E}">
        <p14:creationId xmlns:p14="http://schemas.microsoft.com/office/powerpoint/2010/main" val="2607794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eading &amp; large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5FE33C5-EBAF-4B1E-8FC5-B15808CF65EE}"/>
              </a:ext>
            </a:extLst>
          </p:cNvPr>
          <p:cNvSpPr>
            <a:spLocks noGrp="1"/>
          </p:cNvSpPr>
          <p:nvPr>
            <p:ph type="pic" sz="quarter" idx="10" hasCustomPrompt="1"/>
          </p:nvPr>
        </p:nvSpPr>
        <p:spPr>
          <a:xfrm>
            <a:off x="658813" y="1811338"/>
            <a:ext cx="10874375" cy="4389437"/>
          </a:xfrm>
          <a:solidFill>
            <a:schemeClr val="bg1">
              <a:lumMod val="95000"/>
            </a:schemeClr>
          </a:solidFill>
        </p:spPr>
        <p:txBody>
          <a:bodyPr anchor="ctr"/>
          <a:lstStyle>
            <a:lvl1pPr marL="0" indent="0" algn="ctr">
              <a:buFontTx/>
              <a:buNone/>
              <a:defRPr/>
            </a:lvl1pPr>
          </a:lstStyle>
          <a:p>
            <a:r>
              <a:rPr lang="en-AU"/>
              <a:t>Picture</a:t>
            </a:r>
          </a:p>
        </p:txBody>
      </p:sp>
      <p:sp>
        <p:nvSpPr>
          <p:cNvPr id="8" name="Content Placeholder 2">
            <a:extLst>
              <a:ext uri="{FF2B5EF4-FFF2-40B4-BE49-F238E27FC236}">
                <a16:creationId xmlns:a16="http://schemas.microsoft.com/office/drawing/2014/main" id="{028FF111-2C1C-4C8F-8670-A5BDA9347547}"/>
              </a:ext>
            </a:extLst>
          </p:cNvPr>
          <p:cNvSpPr>
            <a:spLocks noGrp="1"/>
          </p:cNvSpPr>
          <p:nvPr>
            <p:ph idx="16" hasCustomPrompt="1"/>
          </p:nvPr>
        </p:nvSpPr>
        <p:spPr>
          <a:xfrm>
            <a:off x="658812" y="6200775"/>
            <a:ext cx="5329237" cy="195814"/>
          </a:xfrm>
        </p:spPr>
        <p:txBody>
          <a:bodyPr anchor="b"/>
          <a:lstStyle>
            <a:lvl1pPr marL="0" indent="0">
              <a:buFontTx/>
              <a:buNone/>
              <a:defRPr sz="800"/>
            </a:lvl1pPr>
          </a:lstStyle>
          <a:p>
            <a:r>
              <a:rPr lang="en-GB"/>
              <a:t>© Copyright</a:t>
            </a:r>
          </a:p>
        </p:txBody>
      </p:sp>
      <p:sp>
        <p:nvSpPr>
          <p:cNvPr id="7" name="Text Placeholder 12">
            <a:extLst>
              <a:ext uri="{FF2B5EF4-FFF2-40B4-BE49-F238E27FC236}">
                <a16:creationId xmlns:a16="http://schemas.microsoft.com/office/drawing/2014/main" id="{06E259E5-805F-49F3-B699-C43AE32E707D}"/>
              </a:ext>
            </a:extLst>
          </p:cNvPr>
          <p:cNvSpPr>
            <a:spLocks noGrp="1"/>
          </p:cNvSpPr>
          <p:nvPr>
            <p:ph type="body" sz="quarter" idx="11" hasCustomPrompt="1"/>
          </p:nvPr>
        </p:nvSpPr>
        <p:spPr>
          <a:xfrm>
            <a:off x="658812" y="587958"/>
            <a:ext cx="9037637" cy="531742"/>
          </a:xfrm>
        </p:spPr>
        <p:txBody>
          <a:bodyPr>
            <a:noAutofit/>
          </a:bodyPr>
          <a:lstStyle>
            <a:lvl1pPr marL="0" indent="0">
              <a:lnSpc>
                <a:spcPct val="100000"/>
              </a:lnSpc>
              <a:spcBef>
                <a:spcPts val="0"/>
              </a:spcBef>
              <a:buFontTx/>
              <a:buNone/>
              <a:defRPr sz="4000">
                <a:latin typeface="Times New Roman" panose="02020603050405020304" pitchFamily="18" charset="0"/>
                <a:cs typeface="Times New Roman" panose="02020603050405020304" pitchFamily="18" charset="0"/>
              </a:defRPr>
            </a:lvl1pPr>
          </a:lstStyle>
          <a:p>
            <a:pPr lvl="0"/>
            <a:r>
              <a:rPr lang="en-AU"/>
              <a:t>Main heading</a:t>
            </a:r>
          </a:p>
        </p:txBody>
      </p:sp>
    </p:spTree>
    <p:extLst>
      <p:ext uri="{BB962C8B-B14F-4D97-AF65-F5344CB8AC3E}">
        <p14:creationId xmlns:p14="http://schemas.microsoft.com/office/powerpoint/2010/main" val="41050224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ver slide with image Rev logo">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3FCEE2-3185-4F72-9BAB-702008DB9C16}"/>
              </a:ext>
            </a:extLst>
          </p:cNvPr>
          <p:cNvSpPr>
            <a:spLocks noGrp="1"/>
          </p:cNvSpPr>
          <p:nvPr>
            <p:ph type="title"/>
          </p:nvPr>
        </p:nvSpPr>
        <p:spPr>
          <a:xfrm>
            <a:off x="658813" y="657225"/>
            <a:ext cx="7165975" cy="714375"/>
          </a:xfrm>
          <a:prstGeom prst="rect">
            <a:avLst/>
          </a:prstGeom>
        </p:spPr>
        <p:txBody>
          <a:bodyPr vert="horz" lIns="0" tIns="0" rIns="0" bIns="0" rtlCol="0" anchor="ctr">
            <a:noAutofit/>
          </a:bodyPr>
          <a:lstStyle/>
          <a:p>
            <a:r>
              <a:rPr lang="en-US"/>
              <a:t>Main heading</a:t>
            </a:r>
            <a:endParaRPr lang="en-AU"/>
          </a:p>
        </p:txBody>
      </p:sp>
      <p:sp>
        <p:nvSpPr>
          <p:cNvPr id="3" name="Picture Placeholder 3">
            <a:extLst>
              <a:ext uri="{FF2B5EF4-FFF2-40B4-BE49-F238E27FC236}">
                <a16:creationId xmlns:a16="http://schemas.microsoft.com/office/drawing/2014/main" id="{7EA68779-5F69-45D5-A343-D5E3FE452497}"/>
              </a:ext>
            </a:extLst>
          </p:cNvPr>
          <p:cNvSpPr>
            <a:spLocks noGrp="1"/>
          </p:cNvSpPr>
          <p:nvPr>
            <p:ph type="pic" sz="quarter" idx="10" hasCustomPrompt="1"/>
          </p:nvPr>
        </p:nvSpPr>
        <p:spPr>
          <a:xfrm>
            <a:off x="658813" y="1811338"/>
            <a:ext cx="5329237" cy="3124077"/>
          </a:xfrm>
          <a:solidFill>
            <a:schemeClr val="bg1">
              <a:lumMod val="95000"/>
            </a:schemeClr>
          </a:solidFill>
        </p:spPr>
        <p:txBody>
          <a:bodyPr anchor="ctr"/>
          <a:lstStyle>
            <a:lvl1pPr marL="0" indent="0" algn="ctr">
              <a:buFontTx/>
              <a:buNone/>
              <a:defRPr/>
            </a:lvl1pPr>
          </a:lstStyle>
          <a:p>
            <a:r>
              <a:rPr lang="en-AU"/>
              <a:t>Picture</a:t>
            </a:r>
          </a:p>
        </p:txBody>
      </p:sp>
      <p:sp>
        <p:nvSpPr>
          <p:cNvPr id="4" name="Picture Placeholder 3">
            <a:extLst>
              <a:ext uri="{FF2B5EF4-FFF2-40B4-BE49-F238E27FC236}">
                <a16:creationId xmlns:a16="http://schemas.microsoft.com/office/drawing/2014/main" id="{55F2D328-C04C-4C0D-9554-71FC950F86B0}"/>
              </a:ext>
            </a:extLst>
          </p:cNvPr>
          <p:cNvSpPr>
            <a:spLocks noGrp="1"/>
          </p:cNvSpPr>
          <p:nvPr>
            <p:ph type="pic" sz="quarter" idx="11" hasCustomPrompt="1"/>
          </p:nvPr>
        </p:nvSpPr>
        <p:spPr>
          <a:xfrm>
            <a:off x="6203828" y="1811338"/>
            <a:ext cx="5329237" cy="3124077"/>
          </a:xfrm>
          <a:solidFill>
            <a:schemeClr val="bg1">
              <a:lumMod val="95000"/>
            </a:schemeClr>
          </a:solidFill>
        </p:spPr>
        <p:txBody>
          <a:bodyPr anchor="ctr"/>
          <a:lstStyle>
            <a:lvl1pPr marL="0" indent="0" algn="ctr">
              <a:buFontTx/>
              <a:buNone/>
              <a:defRPr/>
            </a:lvl1pPr>
          </a:lstStyle>
          <a:p>
            <a:r>
              <a:rPr lang="en-AU"/>
              <a:t>Picture</a:t>
            </a:r>
          </a:p>
        </p:txBody>
      </p:sp>
      <p:sp>
        <p:nvSpPr>
          <p:cNvPr id="7" name="Content Placeholder 2">
            <a:extLst>
              <a:ext uri="{FF2B5EF4-FFF2-40B4-BE49-F238E27FC236}">
                <a16:creationId xmlns:a16="http://schemas.microsoft.com/office/drawing/2014/main" id="{C75529A4-8AB9-41E3-9F88-651F60B0F7BA}"/>
              </a:ext>
            </a:extLst>
          </p:cNvPr>
          <p:cNvSpPr>
            <a:spLocks noGrp="1"/>
          </p:cNvSpPr>
          <p:nvPr>
            <p:ph idx="26" hasCustomPrompt="1"/>
          </p:nvPr>
        </p:nvSpPr>
        <p:spPr>
          <a:xfrm rot="16200000">
            <a:off x="10605106" y="3995324"/>
            <a:ext cx="1474864" cy="195814"/>
          </a:xfrm>
        </p:spPr>
        <p:txBody>
          <a:bodyPr anchor="b"/>
          <a:lstStyle>
            <a:lvl1pPr marL="0" indent="0">
              <a:buFontTx/>
              <a:buNone/>
              <a:defRPr sz="800"/>
            </a:lvl1pPr>
          </a:lstStyle>
          <a:p>
            <a:r>
              <a:rPr lang="en-GB"/>
              <a:t>© Copyright</a:t>
            </a:r>
          </a:p>
        </p:txBody>
      </p:sp>
      <p:sp>
        <p:nvSpPr>
          <p:cNvPr id="8" name="Content Placeholder 2">
            <a:extLst>
              <a:ext uri="{FF2B5EF4-FFF2-40B4-BE49-F238E27FC236}">
                <a16:creationId xmlns:a16="http://schemas.microsoft.com/office/drawing/2014/main" id="{FF018F5D-AFE6-40EB-A999-A5DA9E81B6E6}"/>
              </a:ext>
            </a:extLst>
          </p:cNvPr>
          <p:cNvSpPr>
            <a:spLocks noGrp="1"/>
          </p:cNvSpPr>
          <p:nvPr>
            <p:ph idx="28" hasCustomPrompt="1"/>
          </p:nvPr>
        </p:nvSpPr>
        <p:spPr>
          <a:xfrm rot="16200000">
            <a:off x="5065945" y="3995324"/>
            <a:ext cx="1474864" cy="195814"/>
          </a:xfrm>
        </p:spPr>
        <p:txBody>
          <a:bodyPr anchor="b"/>
          <a:lstStyle>
            <a:lvl1pPr marL="0" indent="0">
              <a:buFontTx/>
              <a:buNone/>
              <a:defRPr sz="800"/>
            </a:lvl1pPr>
          </a:lstStyle>
          <a:p>
            <a:r>
              <a:rPr lang="en-GB"/>
              <a:t>© Copyright</a:t>
            </a:r>
          </a:p>
        </p:txBody>
      </p:sp>
      <p:sp>
        <p:nvSpPr>
          <p:cNvPr id="10" name="Text Placeholder 9">
            <a:extLst>
              <a:ext uri="{FF2B5EF4-FFF2-40B4-BE49-F238E27FC236}">
                <a16:creationId xmlns:a16="http://schemas.microsoft.com/office/drawing/2014/main" id="{D1630AB9-2B81-4F9B-ACAC-E6A2684B8199}"/>
              </a:ext>
            </a:extLst>
          </p:cNvPr>
          <p:cNvSpPr>
            <a:spLocks noGrp="1"/>
          </p:cNvSpPr>
          <p:nvPr>
            <p:ph type="body" sz="quarter" idx="29" hasCustomPrompt="1"/>
          </p:nvPr>
        </p:nvSpPr>
        <p:spPr>
          <a:xfrm>
            <a:off x="658813" y="5375152"/>
            <a:ext cx="5329237" cy="825623"/>
          </a:xfrm>
        </p:spPr>
        <p:txBody>
          <a:bodyPr/>
          <a:lstStyle>
            <a:lvl1pPr marL="0" indent="0">
              <a:buFontTx/>
              <a:buNone/>
              <a:defRPr sz="1200"/>
            </a:lvl1pPr>
            <a:lvl2pPr marL="2520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a:t>Supporting copy 12pt, approximately 45 words lorem ipsum </a:t>
            </a:r>
            <a:r>
              <a:rPr lang="en-US" err="1"/>
              <a:t>ut</a:t>
            </a:r>
            <a:r>
              <a:rPr lang="en-US"/>
              <a: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a:t>
            </a:r>
            <a:r>
              <a:rPr lang="en-US" err="1"/>
              <a:t>nsi</a:t>
            </a:r>
            <a:r>
              <a:rPr lang="en-US"/>
              <a:t> </a:t>
            </a:r>
            <a:r>
              <a:rPr lang="en-US" err="1"/>
              <a:t>ut</a:t>
            </a:r>
            <a:r>
              <a:rPr lang="en-US"/>
              <a:t> </a:t>
            </a:r>
            <a:r>
              <a:rPr lang="en-US" err="1"/>
              <a:t>aliquid</a:t>
            </a:r>
            <a:r>
              <a:rPr lang="en-US"/>
              <a:t> ex </a:t>
            </a:r>
            <a:r>
              <a:rPr lang="en-US" err="1"/>
              <a:t>ea</a:t>
            </a:r>
            <a:r>
              <a:rPr lang="en-US"/>
              <a:t> </a:t>
            </a:r>
            <a:r>
              <a:rPr lang="en-US" err="1"/>
              <a:t>commodi</a:t>
            </a:r>
            <a:r>
              <a:rPr lang="en-US"/>
              <a:t> </a:t>
            </a:r>
            <a:r>
              <a:rPr lang="en-US" err="1"/>
              <a:t>consequatur</a:t>
            </a:r>
            <a:r>
              <a:rPr lang="en-US"/>
              <a:t> </a:t>
            </a:r>
            <a:r>
              <a:rPr lang="en-US" err="1"/>
              <a:t>autemliure</a:t>
            </a:r>
            <a:r>
              <a:rPr lang="en-US"/>
              <a:t> lorem ipsum </a:t>
            </a:r>
            <a:r>
              <a:rPr lang="en-US" err="1"/>
              <a:t>ut</a:t>
            </a:r>
            <a:r>
              <a:rPr lang="en-US"/>
              <a:t> </a:t>
            </a:r>
            <a:r>
              <a:rPr lang="en-US" err="1"/>
              <a:t>enim</a:t>
            </a:r>
            <a:r>
              <a:rPr lang="en-US"/>
              <a:t> ad minima </a:t>
            </a:r>
            <a:r>
              <a:rPr lang="en-US" err="1"/>
              <a:t>veniam</a:t>
            </a:r>
            <a:r>
              <a:rPr lang="en-US"/>
              <a:t>, </a:t>
            </a:r>
            <a:r>
              <a:rPr lang="en-US" err="1"/>
              <a:t>exercitationem</a:t>
            </a:r>
            <a:r>
              <a:rPr lang="en-US"/>
              <a:t> </a:t>
            </a:r>
            <a:r>
              <a:rPr lang="en-US" err="1"/>
              <a:t>ullam</a:t>
            </a:r>
            <a:r>
              <a:rPr lang="en-US"/>
              <a:t> corporis </a:t>
            </a:r>
            <a:r>
              <a:rPr lang="en-US" err="1"/>
              <a:t>suscipit</a:t>
            </a:r>
            <a:r>
              <a:rPr lang="en-US"/>
              <a:t> </a:t>
            </a:r>
            <a:r>
              <a:rPr lang="en-US" err="1"/>
              <a:t>laboriosam</a:t>
            </a:r>
            <a:r>
              <a:rPr lang="en-US"/>
              <a:t>, </a:t>
            </a:r>
            <a:r>
              <a:rPr lang="en-US" err="1"/>
              <a:t>nsi</a:t>
            </a:r>
            <a:r>
              <a:rPr lang="en-US"/>
              <a:t> </a:t>
            </a:r>
            <a:r>
              <a:rPr lang="en-US" err="1"/>
              <a:t>ut</a:t>
            </a:r>
            <a:r>
              <a:rPr lang="en-US"/>
              <a:t> </a:t>
            </a:r>
            <a:r>
              <a:rPr lang="en-US" err="1"/>
              <a:t>aliquid</a:t>
            </a:r>
            <a:r>
              <a:rPr lang="en-US"/>
              <a:t> </a:t>
            </a:r>
            <a:r>
              <a:rPr lang="en-US" err="1"/>
              <a:t>autemliure</a:t>
            </a:r>
            <a:endParaRPr lang="en-US"/>
          </a:p>
        </p:txBody>
      </p:sp>
      <p:sp>
        <p:nvSpPr>
          <p:cNvPr id="11" name="Text Placeholder 9">
            <a:extLst>
              <a:ext uri="{FF2B5EF4-FFF2-40B4-BE49-F238E27FC236}">
                <a16:creationId xmlns:a16="http://schemas.microsoft.com/office/drawing/2014/main" id="{DCBAF2B0-3538-4171-AF4F-3B87CBDAB0E0}"/>
              </a:ext>
            </a:extLst>
          </p:cNvPr>
          <p:cNvSpPr>
            <a:spLocks noGrp="1"/>
          </p:cNvSpPr>
          <p:nvPr>
            <p:ph type="body" sz="quarter" idx="30" hasCustomPrompt="1"/>
          </p:nvPr>
        </p:nvSpPr>
        <p:spPr>
          <a:xfrm>
            <a:off x="6215552" y="5375152"/>
            <a:ext cx="5329237" cy="825623"/>
          </a:xfrm>
        </p:spPr>
        <p:txBody>
          <a:bodyPr/>
          <a:lstStyle>
            <a:lvl1pPr marL="0" indent="0">
              <a:buFontTx/>
              <a:buNone/>
              <a:defRPr sz="1200"/>
            </a:lvl1pPr>
            <a:lvl2pPr marL="2520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a:t>Supporting copy 12pt, approximately 45 words lorem ipsum </a:t>
            </a:r>
            <a:r>
              <a:rPr lang="en-US" err="1"/>
              <a:t>ut</a:t>
            </a:r>
            <a:r>
              <a:rPr lang="en-US"/>
              <a: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a:t>
            </a:r>
            <a:r>
              <a:rPr lang="en-US" err="1"/>
              <a:t>nsi</a:t>
            </a:r>
            <a:r>
              <a:rPr lang="en-US"/>
              <a:t> </a:t>
            </a:r>
            <a:r>
              <a:rPr lang="en-US" err="1"/>
              <a:t>ut</a:t>
            </a:r>
            <a:r>
              <a:rPr lang="en-US"/>
              <a:t> </a:t>
            </a:r>
            <a:r>
              <a:rPr lang="en-US" err="1"/>
              <a:t>aliquid</a:t>
            </a:r>
            <a:r>
              <a:rPr lang="en-US"/>
              <a:t> ex </a:t>
            </a:r>
            <a:r>
              <a:rPr lang="en-US" err="1"/>
              <a:t>ea</a:t>
            </a:r>
            <a:r>
              <a:rPr lang="en-US"/>
              <a:t> </a:t>
            </a:r>
            <a:r>
              <a:rPr lang="en-US" err="1"/>
              <a:t>commodi</a:t>
            </a:r>
            <a:r>
              <a:rPr lang="en-US"/>
              <a:t> </a:t>
            </a:r>
            <a:r>
              <a:rPr lang="en-US" err="1"/>
              <a:t>consequatur</a:t>
            </a:r>
            <a:r>
              <a:rPr lang="en-US"/>
              <a:t> </a:t>
            </a:r>
            <a:r>
              <a:rPr lang="en-US" err="1"/>
              <a:t>autemliure</a:t>
            </a:r>
            <a:r>
              <a:rPr lang="en-US"/>
              <a:t> lorem ipsum </a:t>
            </a:r>
            <a:r>
              <a:rPr lang="en-US" err="1"/>
              <a:t>ut</a:t>
            </a:r>
            <a:r>
              <a:rPr lang="en-US"/>
              <a:t> </a:t>
            </a:r>
            <a:r>
              <a:rPr lang="en-US" err="1"/>
              <a:t>enim</a:t>
            </a:r>
            <a:r>
              <a:rPr lang="en-US"/>
              <a:t> ad minima </a:t>
            </a:r>
            <a:r>
              <a:rPr lang="en-US" err="1"/>
              <a:t>veniam</a:t>
            </a:r>
            <a:r>
              <a:rPr lang="en-US"/>
              <a:t>, </a:t>
            </a:r>
            <a:r>
              <a:rPr lang="en-US" err="1"/>
              <a:t>exercitationem</a:t>
            </a:r>
            <a:r>
              <a:rPr lang="en-US"/>
              <a:t> </a:t>
            </a:r>
            <a:r>
              <a:rPr lang="en-US" err="1"/>
              <a:t>ullam</a:t>
            </a:r>
            <a:r>
              <a:rPr lang="en-US"/>
              <a:t> corporis </a:t>
            </a:r>
            <a:r>
              <a:rPr lang="en-US" err="1"/>
              <a:t>suscipit</a:t>
            </a:r>
            <a:r>
              <a:rPr lang="en-US"/>
              <a:t> </a:t>
            </a:r>
            <a:r>
              <a:rPr lang="en-US" err="1"/>
              <a:t>laboriosam</a:t>
            </a:r>
            <a:r>
              <a:rPr lang="en-US"/>
              <a:t>, </a:t>
            </a:r>
            <a:r>
              <a:rPr lang="en-US" err="1"/>
              <a:t>nsi</a:t>
            </a:r>
            <a:r>
              <a:rPr lang="en-US"/>
              <a:t> </a:t>
            </a:r>
            <a:r>
              <a:rPr lang="en-US" err="1"/>
              <a:t>ut</a:t>
            </a:r>
            <a:r>
              <a:rPr lang="en-US"/>
              <a:t> </a:t>
            </a:r>
            <a:r>
              <a:rPr lang="en-US" err="1"/>
              <a:t>aliquid</a:t>
            </a:r>
            <a:r>
              <a:rPr lang="en-US"/>
              <a:t> </a:t>
            </a:r>
            <a:r>
              <a:rPr lang="en-US" err="1"/>
              <a:t>autemliure</a:t>
            </a:r>
            <a:endParaRPr lang="en-US"/>
          </a:p>
        </p:txBody>
      </p:sp>
      <p:sp>
        <p:nvSpPr>
          <p:cNvPr id="14" name="Text Placeholder 2">
            <a:extLst>
              <a:ext uri="{FF2B5EF4-FFF2-40B4-BE49-F238E27FC236}">
                <a16:creationId xmlns:a16="http://schemas.microsoft.com/office/drawing/2014/main" id="{3F85EB59-3837-41BB-9B37-BB20591E91C5}"/>
              </a:ext>
            </a:extLst>
          </p:cNvPr>
          <p:cNvSpPr>
            <a:spLocks noGrp="1"/>
          </p:cNvSpPr>
          <p:nvPr>
            <p:ph type="body" sz="quarter" idx="22" hasCustomPrompt="1"/>
          </p:nvPr>
        </p:nvSpPr>
        <p:spPr>
          <a:xfrm>
            <a:off x="666864" y="5126585"/>
            <a:ext cx="5136513" cy="174625"/>
          </a:xfrm>
        </p:spPr>
        <p:txBody>
          <a:bodyPr/>
          <a:lstStyle>
            <a:lvl1pPr marL="0" indent="0">
              <a:buFontTx/>
              <a:buNone/>
              <a:defRPr sz="1200" b="1">
                <a:solidFill>
                  <a:schemeClr val="accent1"/>
                </a:solidFill>
                <a:latin typeface="Arial" panose="020B0604020202020204" pitchFamily="34" charset="0"/>
                <a:cs typeface="Arial" panose="020B0604020202020204" pitchFamily="34" charset="0"/>
              </a:defRPr>
            </a:lvl1pPr>
            <a:lvl2pPr marL="2520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Supporting heading</a:t>
            </a:r>
          </a:p>
        </p:txBody>
      </p:sp>
      <p:sp>
        <p:nvSpPr>
          <p:cNvPr id="15" name="Text Placeholder 2">
            <a:extLst>
              <a:ext uri="{FF2B5EF4-FFF2-40B4-BE49-F238E27FC236}">
                <a16:creationId xmlns:a16="http://schemas.microsoft.com/office/drawing/2014/main" id="{25B75874-6EA1-4790-87E9-1DAC35D04E6C}"/>
              </a:ext>
            </a:extLst>
          </p:cNvPr>
          <p:cNvSpPr>
            <a:spLocks noGrp="1"/>
          </p:cNvSpPr>
          <p:nvPr>
            <p:ph type="body" sz="quarter" idx="31" hasCustomPrompt="1"/>
          </p:nvPr>
        </p:nvSpPr>
        <p:spPr>
          <a:xfrm>
            <a:off x="6215552" y="5126585"/>
            <a:ext cx="5136513" cy="174625"/>
          </a:xfrm>
        </p:spPr>
        <p:txBody>
          <a:bodyPr/>
          <a:lstStyle>
            <a:lvl1pPr marL="0" indent="0">
              <a:buFontTx/>
              <a:buNone/>
              <a:defRPr sz="1200" b="1">
                <a:solidFill>
                  <a:schemeClr val="accent1"/>
                </a:solidFill>
                <a:latin typeface="Arial" panose="020B0604020202020204" pitchFamily="34" charset="0"/>
                <a:cs typeface="Arial" panose="020B0604020202020204" pitchFamily="34" charset="0"/>
              </a:defRPr>
            </a:lvl1pPr>
            <a:lvl2pPr marL="2520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Supporting heading</a:t>
            </a:r>
          </a:p>
        </p:txBody>
      </p:sp>
    </p:spTree>
    <p:extLst>
      <p:ext uri="{BB962C8B-B14F-4D97-AF65-F5344CB8AC3E}">
        <p14:creationId xmlns:p14="http://schemas.microsoft.com/office/powerpoint/2010/main" val="7828436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images and captions">
    <p:spTree>
      <p:nvGrpSpPr>
        <p:cNvPr id="1" name=""/>
        <p:cNvGrpSpPr/>
        <p:nvPr/>
      </p:nvGrpSpPr>
      <p:grpSpPr>
        <a:xfrm>
          <a:off x="0" y="0"/>
          <a:ext cx="0" cy="0"/>
          <a:chOff x="0" y="0"/>
          <a:chExt cx="0" cy="0"/>
        </a:xfrm>
      </p:grpSpPr>
      <p:sp>
        <p:nvSpPr>
          <p:cNvPr id="3" name="Text Placeholder 12">
            <a:extLst>
              <a:ext uri="{FF2B5EF4-FFF2-40B4-BE49-F238E27FC236}">
                <a16:creationId xmlns:a16="http://schemas.microsoft.com/office/drawing/2014/main" id="{4F9FD44D-E185-4680-9B8A-D1C00D7FD914}"/>
              </a:ext>
            </a:extLst>
          </p:cNvPr>
          <p:cNvSpPr>
            <a:spLocks noGrp="1"/>
          </p:cNvSpPr>
          <p:nvPr>
            <p:ph type="body" sz="quarter" idx="11" hasCustomPrompt="1"/>
          </p:nvPr>
        </p:nvSpPr>
        <p:spPr>
          <a:xfrm>
            <a:off x="658812" y="587958"/>
            <a:ext cx="9037637" cy="531742"/>
          </a:xfrm>
        </p:spPr>
        <p:txBody>
          <a:bodyPr>
            <a:noAutofit/>
          </a:bodyPr>
          <a:lstStyle>
            <a:lvl1pPr marL="0" indent="0">
              <a:lnSpc>
                <a:spcPct val="100000"/>
              </a:lnSpc>
              <a:spcBef>
                <a:spcPts val="0"/>
              </a:spcBef>
              <a:buFontTx/>
              <a:buNone/>
              <a:defRPr sz="4000">
                <a:latin typeface="Times New Roman" panose="02020603050405020304" pitchFamily="18" charset="0"/>
                <a:cs typeface="Times New Roman" panose="02020603050405020304" pitchFamily="18" charset="0"/>
              </a:defRPr>
            </a:lvl1pPr>
          </a:lstStyle>
          <a:p>
            <a:pPr lvl="0"/>
            <a:r>
              <a:rPr lang="en-AU"/>
              <a:t>Main heading</a:t>
            </a:r>
          </a:p>
        </p:txBody>
      </p:sp>
      <p:sp>
        <p:nvSpPr>
          <p:cNvPr id="4" name="Picture Placeholder 3">
            <a:extLst>
              <a:ext uri="{FF2B5EF4-FFF2-40B4-BE49-F238E27FC236}">
                <a16:creationId xmlns:a16="http://schemas.microsoft.com/office/drawing/2014/main" id="{34582762-96AF-4AD3-BB3E-9D9EFA3C074F}"/>
              </a:ext>
            </a:extLst>
          </p:cNvPr>
          <p:cNvSpPr>
            <a:spLocks noGrp="1"/>
          </p:cNvSpPr>
          <p:nvPr>
            <p:ph type="pic" sz="quarter" idx="12"/>
          </p:nvPr>
        </p:nvSpPr>
        <p:spPr>
          <a:xfrm>
            <a:off x="658813" y="1811338"/>
            <a:ext cx="3492500" cy="3154362"/>
          </a:xfrm>
          <a:solidFill>
            <a:schemeClr val="bg1">
              <a:lumMod val="95000"/>
            </a:schemeClr>
          </a:solidFill>
        </p:spPr>
        <p:txBody>
          <a:bodyPr anchor="ctr"/>
          <a:lstStyle>
            <a:lvl1pPr marL="0" indent="0" algn="ctr">
              <a:buFontTx/>
              <a:buNone/>
              <a:defRPr/>
            </a:lvl1pPr>
          </a:lstStyle>
          <a:p>
            <a:endParaRPr lang="en-AU"/>
          </a:p>
        </p:txBody>
      </p:sp>
      <p:sp>
        <p:nvSpPr>
          <p:cNvPr id="5" name="Picture Placeholder 3">
            <a:extLst>
              <a:ext uri="{FF2B5EF4-FFF2-40B4-BE49-F238E27FC236}">
                <a16:creationId xmlns:a16="http://schemas.microsoft.com/office/drawing/2014/main" id="{E3C7F60D-278C-435D-B4FD-097839A85823}"/>
              </a:ext>
            </a:extLst>
          </p:cNvPr>
          <p:cNvSpPr>
            <a:spLocks noGrp="1"/>
          </p:cNvSpPr>
          <p:nvPr>
            <p:ph type="pic" sz="quarter" idx="13"/>
          </p:nvPr>
        </p:nvSpPr>
        <p:spPr>
          <a:xfrm>
            <a:off x="4365574" y="1811338"/>
            <a:ext cx="3459214" cy="3154362"/>
          </a:xfrm>
          <a:solidFill>
            <a:schemeClr val="bg1">
              <a:lumMod val="95000"/>
            </a:schemeClr>
          </a:solidFill>
        </p:spPr>
        <p:txBody>
          <a:bodyPr anchor="ctr"/>
          <a:lstStyle>
            <a:lvl1pPr marL="0" indent="0" algn="ctr">
              <a:buFontTx/>
              <a:buNone/>
              <a:defRPr/>
            </a:lvl1pPr>
          </a:lstStyle>
          <a:p>
            <a:endParaRPr lang="en-AU"/>
          </a:p>
        </p:txBody>
      </p:sp>
      <p:sp>
        <p:nvSpPr>
          <p:cNvPr id="6" name="Picture Placeholder 3">
            <a:extLst>
              <a:ext uri="{FF2B5EF4-FFF2-40B4-BE49-F238E27FC236}">
                <a16:creationId xmlns:a16="http://schemas.microsoft.com/office/drawing/2014/main" id="{EC471040-A30E-4C22-9C33-363FE5069051}"/>
              </a:ext>
            </a:extLst>
          </p:cNvPr>
          <p:cNvSpPr>
            <a:spLocks noGrp="1"/>
          </p:cNvSpPr>
          <p:nvPr>
            <p:ph type="pic" sz="quarter" idx="14"/>
          </p:nvPr>
        </p:nvSpPr>
        <p:spPr>
          <a:xfrm>
            <a:off x="8052671" y="1811338"/>
            <a:ext cx="3492500" cy="3154362"/>
          </a:xfrm>
          <a:solidFill>
            <a:schemeClr val="bg1">
              <a:lumMod val="95000"/>
            </a:schemeClr>
          </a:solidFill>
        </p:spPr>
        <p:txBody>
          <a:bodyPr anchor="ctr"/>
          <a:lstStyle>
            <a:lvl1pPr marL="0" indent="0" algn="ctr">
              <a:buFontTx/>
              <a:buNone/>
              <a:defRPr/>
            </a:lvl1pPr>
          </a:lstStyle>
          <a:p>
            <a:endParaRPr lang="en-AU"/>
          </a:p>
        </p:txBody>
      </p:sp>
      <p:sp>
        <p:nvSpPr>
          <p:cNvPr id="8" name="Text Placeholder 7">
            <a:extLst>
              <a:ext uri="{FF2B5EF4-FFF2-40B4-BE49-F238E27FC236}">
                <a16:creationId xmlns:a16="http://schemas.microsoft.com/office/drawing/2014/main" id="{DEE81F77-B899-4A20-A1E3-DB263F541C1D}"/>
              </a:ext>
            </a:extLst>
          </p:cNvPr>
          <p:cNvSpPr>
            <a:spLocks noGrp="1"/>
          </p:cNvSpPr>
          <p:nvPr>
            <p:ph type="body" sz="quarter" idx="15" hasCustomPrompt="1"/>
          </p:nvPr>
        </p:nvSpPr>
        <p:spPr>
          <a:xfrm>
            <a:off x="646113" y="5191125"/>
            <a:ext cx="3505200" cy="531813"/>
          </a:xfrm>
        </p:spPr>
        <p:txBody>
          <a:bodyPr/>
          <a:lstStyle>
            <a:lvl1pPr marL="0" indent="0" algn="ctr">
              <a:buFontTx/>
              <a:buNone/>
              <a:defRPr sz="1600" b="1">
                <a:solidFill>
                  <a:schemeClr val="tx2"/>
                </a:solidFill>
                <a:latin typeface="Arial" panose="020B0604020202020204" pitchFamily="34" charset="0"/>
                <a:cs typeface="Arial" panose="020B0604020202020204" pitchFamily="34" charset="0"/>
              </a:defRPr>
            </a:lvl1pPr>
            <a:lvl2pPr marL="252000" indent="0" algn="ctr">
              <a:buFontTx/>
              <a:buNone/>
              <a:defRPr sz="1600" b="1">
                <a:solidFill>
                  <a:schemeClr val="tx2"/>
                </a:solidFill>
                <a:latin typeface="Arial" panose="020B0604020202020204" pitchFamily="34" charset="0"/>
                <a:cs typeface="Arial" panose="020B0604020202020204" pitchFamily="34" charset="0"/>
              </a:defRPr>
            </a:lvl2pPr>
            <a:lvl3pPr marL="914400" indent="0" algn="ctr">
              <a:buFontTx/>
              <a:buNone/>
              <a:defRPr sz="1600" b="1">
                <a:solidFill>
                  <a:schemeClr val="tx2"/>
                </a:solidFill>
                <a:latin typeface="Arial" panose="020B0604020202020204" pitchFamily="34" charset="0"/>
                <a:cs typeface="Arial" panose="020B0604020202020204" pitchFamily="34" charset="0"/>
              </a:defRPr>
            </a:lvl3pPr>
            <a:lvl4pPr marL="1371600" indent="0" algn="ctr">
              <a:buFontTx/>
              <a:buNone/>
              <a:defRPr sz="1600" b="1">
                <a:solidFill>
                  <a:schemeClr val="tx2"/>
                </a:solidFill>
                <a:latin typeface="Arial" panose="020B0604020202020204" pitchFamily="34" charset="0"/>
                <a:cs typeface="Arial" panose="020B0604020202020204" pitchFamily="34" charset="0"/>
              </a:defRPr>
            </a:lvl4pPr>
            <a:lvl5pPr marL="1828800" indent="0" algn="ctr">
              <a:buFontTx/>
              <a:buNone/>
              <a:defRPr sz="1600" b="1">
                <a:solidFill>
                  <a:schemeClr val="tx2"/>
                </a:solidFill>
                <a:latin typeface="Arial" panose="020B0604020202020204" pitchFamily="34" charset="0"/>
                <a:cs typeface="Arial" panose="020B0604020202020204" pitchFamily="34" charset="0"/>
              </a:defRPr>
            </a:lvl5pPr>
          </a:lstStyle>
          <a:p>
            <a:pPr lvl="0"/>
            <a:r>
              <a:rPr lang="en-US"/>
              <a:t>Supporting heading</a:t>
            </a:r>
          </a:p>
        </p:txBody>
      </p:sp>
      <p:sp>
        <p:nvSpPr>
          <p:cNvPr id="9" name="Text Placeholder 7">
            <a:extLst>
              <a:ext uri="{FF2B5EF4-FFF2-40B4-BE49-F238E27FC236}">
                <a16:creationId xmlns:a16="http://schemas.microsoft.com/office/drawing/2014/main" id="{22ECDBFD-1769-4255-9477-3AA260BBFB2B}"/>
              </a:ext>
            </a:extLst>
          </p:cNvPr>
          <p:cNvSpPr>
            <a:spLocks noGrp="1"/>
          </p:cNvSpPr>
          <p:nvPr>
            <p:ph type="body" sz="quarter" idx="16" hasCustomPrompt="1"/>
          </p:nvPr>
        </p:nvSpPr>
        <p:spPr>
          <a:xfrm>
            <a:off x="4362707" y="5191125"/>
            <a:ext cx="3459214" cy="531813"/>
          </a:xfrm>
        </p:spPr>
        <p:txBody>
          <a:bodyPr/>
          <a:lstStyle>
            <a:lvl1pPr marL="0" indent="0" algn="ctr">
              <a:buFontTx/>
              <a:buNone/>
              <a:defRPr sz="1600" b="1">
                <a:solidFill>
                  <a:schemeClr val="tx2"/>
                </a:solidFill>
                <a:latin typeface="Arial" panose="020B0604020202020204" pitchFamily="34" charset="0"/>
                <a:cs typeface="Arial" panose="020B0604020202020204" pitchFamily="34" charset="0"/>
              </a:defRPr>
            </a:lvl1pPr>
            <a:lvl2pPr marL="252000" indent="0" algn="ctr">
              <a:buFontTx/>
              <a:buNone/>
              <a:defRPr sz="1600" b="1">
                <a:solidFill>
                  <a:schemeClr val="tx2"/>
                </a:solidFill>
                <a:latin typeface="Arial" panose="020B0604020202020204" pitchFamily="34" charset="0"/>
                <a:cs typeface="Arial" panose="020B0604020202020204" pitchFamily="34" charset="0"/>
              </a:defRPr>
            </a:lvl2pPr>
            <a:lvl3pPr marL="914400" indent="0" algn="ctr">
              <a:buFontTx/>
              <a:buNone/>
              <a:defRPr sz="1600" b="1">
                <a:solidFill>
                  <a:schemeClr val="tx2"/>
                </a:solidFill>
                <a:latin typeface="Arial" panose="020B0604020202020204" pitchFamily="34" charset="0"/>
                <a:cs typeface="Arial" panose="020B0604020202020204" pitchFamily="34" charset="0"/>
              </a:defRPr>
            </a:lvl3pPr>
            <a:lvl4pPr marL="1371600" indent="0" algn="ctr">
              <a:buFontTx/>
              <a:buNone/>
              <a:defRPr sz="1600" b="1">
                <a:solidFill>
                  <a:schemeClr val="tx2"/>
                </a:solidFill>
                <a:latin typeface="Arial" panose="020B0604020202020204" pitchFamily="34" charset="0"/>
                <a:cs typeface="Arial" panose="020B0604020202020204" pitchFamily="34" charset="0"/>
              </a:defRPr>
            </a:lvl4pPr>
            <a:lvl5pPr marL="1828800" indent="0" algn="ctr">
              <a:buFontTx/>
              <a:buNone/>
              <a:defRPr sz="1600" b="1">
                <a:solidFill>
                  <a:schemeClr val="tx2"/>
                </a:solidFill>
                <a:latin typeface="Arial" panose="020B0604020202020204" pitchFamily="34" charset="0"/>
                <a:cs typeface="Arial" panose="020B0604020202020204" pitchFamily="34" charset="0"/>
              </a:defRPr>
            </a:lvl5pPr>
          </a:lstStyle>
          <a:p>
            <a:pPr lvl="0"/>
            <a:r>
              <a:rPr lang="en-US"/>
              <a:t>Supporting heading</a:t>
            </a:r>
          </a:p>
        </p:txBody>
      </p:sp>
      <p:sp>
        <p:nvSpPr>
          <p:cNvPr id="10" name="Text Placeholder 7">
            <a:extLst>
              <a:ext uri="{FF2B5EF4-FFF2-40B4-BE49-F238E27FC236}">
                <a16:creationId xmlns:a16="http://schemas.microsoft.com/office/drawing/2014/main" id="{F814B84C-8A85-439A-9C1A-408CF6945B5A}"/>
              </a:ext>
            </a:extLst>
          </p:cNvPr>
          <p:cNvSpPr>
            <a:spLocks noGrp="1"/>
          </p:cNvSpPr>
          <p:nvPr>
            <p:ph type="body" sz="quarter" idx="17" hasCustomPrompt="1"/>
          </p:nvPr>
        </p:nvSpPr>
        <p:spPr>
          <a:xfrm>
            <a:off x="8039971" y="5191125"/>
            <a:ext cx="3505200" cy="531813"/>
          </a:xfrm>
        </p:spPr>
        <p:txBody>
          <a:bodyPr/>
          <a:lstStyle>
            <a:lvl1pPr marL="0" indent="0" algn="ctr">
              <a:buFontTx/>
              <a:buNone/>
              <a:defRPr sz="1600" b="1">
                <a:solidFill>
                  <a:schemeClr val="tx2"/>
                </a:solidFill>
                <a:latin typeface="Arial" panose="020B0604020202020204" pitchFamily="34" charset="0"/>
                <a:cs typeface="Arial" panose="020B0604020202020204" pitchFamily="34" charset="0"/>
              </a:defRPr>
            </a:lvl1pPr>
            <a:lvl2pPr marL="252000" indent="0" algn="ctr">
              <a:buFontTx/>
              <a:buNone/>
              <a:defRPr sz="1600" b="1">
                <a:solidFill>
                  <a:schemeClr val="tx2"/>
                </a:solidFill>
                <a:latin typeface="Arial" panose="020B0604020202020204" pitchFamily="34" charset="0"/>
                <a:cs typeface="Arial" panose="020B0604020202020204" pitchFamily="34" charset="0"/>
              </a:defRPr>
            </a:lvl2pPr>
            <a:lvl3pPr marL="914400" indent="0" algn="ctr">
              <a:buFontTx/>
              <a:buNone/>
              <a:defRPr sz="1600" b="1">
                <a:solidFill>
                  <a:schemeClr val="tx2"/>
                </a:solidFill>
                <a:latin typeface="Arial" panose="020B0604020202020204" pitchFamily="34" charset="0"/>
                <a:cs typeface="Arial" panose="020B0604020202020204" pitchFamily="34" charset="0"/>
              </a:defRPr>
            </a:lvl3pPr>
            <a:lvl4pPr marL="1371600" indent="0" algn="ctr">
              <a:buFontTx/>
              <a:buNone/>
              <a:defRPr sz="1600" b="1">
                <a:solidFill>
                  <a:schemeClr val="tx2"/>
                </a:solidFill>
                <a:latin typeface="Arial" panose="020B0604020202020204" pitchFamily="34" charset="0"/>
                <a:cs typeface="Arial" panose="020B0604020202020204" pitchFamily="34" charset="0"/>
              </a:defRPr>
            </a:lvl4pPr>
            <a:lvl5pPr marL="1828800" indent="0" algn="ctr">
              <a:buFontTx/>
              <a:buNone/>
              <a:defRPr sz="1600" b="1">
                <a:solidFill>
                  <a:schemeClr val="tx2"/>
                </a:solidFill>
                <a:latin typeface="Arial" panose="020B0604020202020204" pitchFamily="34" charset="0"/>
                <a:cs typeface="Arial" panose="020B0604020202020204" pitchFamily="34" charset="0"/>
              </a:defRPr>
            </a:lvl5pPr>
          </a:lstStyle>
          <a:p>
            <a:pPr lvl="0"/>
            <a:r>
              <a:rPr lang="en-US"/>
              <a:t>Supporting heading</a:t>
            </a:r>
          </a:p>
        </p:txBody>
      </p:sp>
    </p:spTree>
    <p:extLst>
      <p:ext uri="{BB962C8B-B14F-4D97-AF65-F5344CB8AC3E}">
        <p14:creationId xmlns:p14="http://schemas.microsoft.com/office/powerpoint/2010/main" val="1865818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4:3 Arup Bulle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530127" y="1892328"/>
            <a:ext cx="11007356" cy="4007958"/>
          </a:xfrm>
          <a:prstGeom prst="rect">
            <a:avLst/>
          </a:prstGeom>
        </p:spPr>
        <p:txBody>
          <a:bodyPr lIns="0" tIns="0" rIns="0" bIns="0">
            <a:noAutofit/>
          </a:bodyPr>
          <a:lstStyle>
            <a:lvl1pPr marL="0">
              <a:lnSpc>
                <a:spcPts val="2600"/>
              </a:lnSpc>
              <a:spcBef>
                <a:spcPts val="1200"/>
              </a:spcBef>
              <a:buClr>
                <a:schemeClr val="accent2"/>
              </a:buClr>
              <a:defRPr sz="2400">
                <a:latin typeface="Times New Roman"/>
                <a:cs typeface="Times New Roman"/>
              </a:defRPr>
            </a:lvl1pPr>
            <a:lvl2pPr marL="473937" indent="-236969">
              <a:lnSpc>
                <a:spcPts val="2600"/>
              </a:lnSpc>
              <a:spcBef>
                <a:spcPts val="288"/>
              </a:spcBef>
              <a:buClr>
                <a:schemeClr val="accent2"/>
              </a:buClr>
              <a:buFont typeface="Lucida Grande"/>
              <a:buChar char="-"/>
              <a:defRPr sz="2400">
                <a:latin typeface="Times New Roman"/>
                <a:cs typeface="Times New Roman"/>
              </a:defRPr>
            </a:lvl2pPr>
            <a:lvl3pPr marL="710906" indent="-236969">
              <a:lnSpc>
                <a:spcPts val="2200"/>
              </a:lnSpc>
              <a:buClr>
                <a:schemeClr val="accent2"/>
              </a:buClr>
              <a:buFont typeface="Lucida Grande"/>
              <a:buChar char="-"/>
              <a:defRPr sz="2200">
                <a:latin typeface="Times New Roman"/>
                <a:cs typeface="Times New Roman"/>
              </a:defRPr>
            </a:lvl3pPr>
            <a:lvl4pPr marL="721766" indent="-234945">
              <a:lnSpc>
                <a:spcPts val="2200"/>
              </a:lnSpc>
              <a:buClr>
                <a:schemeClr val="accent2"/>
              </a:buClr>
              <a:buFont typeface="Lucida Grande"/>
              <a:buChar char="-"/>
              <a:defRPr sz="2200">
                <a:latin typeface="Times New Roman"/>
                <a:cs typeface="Times New Roman"/>
              </a:defRPr>
            </a:lvl4pPr>
            <a:lvl5pPr marL="721766" indent="-234945">
              <a:lnSpc>
                <a:spcPts val="2200"/>
              </a:lnSpc>
              <a:buClr>
                <a:schemeClr val="accent2"/>
              </a:buClr>
              <a:buFont typeface="Lucida Grande"/>
              <a:buChar char="-"/>
              <a:defRPr sz="2200">
                <a:latin typeface="Times New Roman"/>
                <a:cs typeface="Times New Roman"/>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528004" y="252000"/>
            <a:ext cx="11009344" cy="581356"/>
          </a:xfrm>
          <a:prstGeom prst="rect">
            <a:avLst/>
          </a:prstGeom>
        </p:spPr>
        <p:txBody>
          <a:bodyPr lIns="0" tIns="0" rIns="0" bIns="0">
            <a:noAutofit/>
          </a:bodyPr>
          <a:lstStyle>
            <a:lvl1pPr>
              <a:lnSpc>
                <a:spcPts val="3400"/>
              </a:lnSpc>
              <a:spcBef>
                <a:spcPts val="0"/>
              </a:spcBef>
              <a:defRPr sz="3200">
                <a:solidFill>
                  <a:schemeClr val="accent2"/>
                </a:solidFill>
                <a:latin typeface="Times New Roman"/>
                <a:cs typeface="Times New Roman"/>
              </a:defRPr>
            </a:lvl1pPr>
          </a:lstStyle>
          <a:p>
            <a:r>
              <a:rPr lang="en-US"/>
              <a:t>Click to edit Master title style</a:t>
            </a:r>
          </a:p>
        </p:txBody>
      </p:sp>
      <p:sp>
        <p:nvSpPr>
          <p:cNvPr id="7"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a:t>Footer title</a:t>
            </a:r>
            <a:endParaRPr lang="en-US" sz="2400" baseline="0"/>
          </a:p>
        </p:txBody>
      </p:sp>
      <p:sp>
        <p:nvSpPr>
          <p:cNvPr id="9" name="Rectangle 8"/>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 images full blee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D77D09D-81A5-450E-B93E-B8A795013F2D}"/>
              </a:ext>
            </a:extLst>
          </p:cNvPr>
          <p:cNvSpPr>
            <a:spLocks noGrp="1"/>
          </p:cNvSpPr>
          <p:nvPr>
            <p:ph type="pic" sz="quarter" idx="20" hasCustomPrompt="1"/>
          </p:nvPr>
        </p:nvSpPr>
        <p:spPr>
          <a:xfrm>
            <a:off x="0" y="0"/>
            <a:ext cx="4064000" cy="3429000"/>
          </a:xfrm>
          <a:solidFill>
            <a:schemeClr val="bg2">
              <a:lumMod val="95000"/>
            </a:schemeClr>
          </a:solidFill>
        </p:spPr>
        <p:txBody>
          <a:bodyPr anchor="ctr"/>
          <a:lstStyle>
            <a:lvl1pPr marL="0" indent="0" algn="ctr">
              <a:buFontTx/>
              <a:buNone/>
              <a:defRPr/>
            </a:lvl1pPr>
          </a:lstStyle>
          <a:p>
            <a:r>
              <a:rPr lang="en-AU"/>
              <a:t>Picture</a:t>
            </a:r>
          </a:p>
        </p:txBody>
      </p:sp>
      <p:sp>
        <p:nvSpPr>
          <p:cNvPr id="12" name="Picture Placeholder 10">
            <a:extLst>
              <a:ext uri="{FF2B5EF4-FFF2-40B4-BE49-F238E27FC236}">
                <a16:creationId xmlns:a16="http://schemas.microsoft.com/office/drawing/2014/main" id="{BFCF52BA-1C21-426E-9D5A-17A91BF2EF12}"/>
              </a:ext>
            </a:extLst>
          </p:cNvPr>
          <p:cNvSpPr>
            <a:spLocks noGrp="1"/>
          </p:cNvSpPr>
          <p:nvPr>
            <p:ph type="pic" sz="quarter" idx="21" hasCustomPrompt="1"/>
          </p:nvPr>
        </p:nvSpPr>
        <p:spPr>
          <a:xfrm>
            <a:off x="4056185" y="0"/>
            <a:ext cx="4064000" cy="3429000"/>
          </a:xfrm>
          <a:solidFill>
            <a:schemeClr val="bg2">
              <a:lumMod val="95000"/>
            </a:schemeClr>
          </a:solidFill>
        </p:spPr>
        <p:txBody>
          <a:bodyPr anchor="ctr"/>
          <a:lstStyle>
            <a:lvl1pPr marL="0" indent="0" algn="ctr">
              <a:buFontTx/>
              <a:buNone/>
              <a:defRPr/>
            </a:lvl1pPr>
          </a:lstStyle>
          <a:p>
            <a:r>
              <a:rPr lang="en-AU"/>
              <a:t>Picture</a:t>
            </a:r>
          </a:p>
        </p:txBody>
      </p:sp>
      <p:sp>
        <p:nvSpPr>
          <p:cNvPr id="13" name="Picture Placeholder 10">
            <a:extLst>
              <a:ext uri="{FF2B5EF4-FFF2-40B4-BE49-F238E27FC236}">
                <a16:creationId xmlns:a16="http://schemas.microsoft.com/office/drawing/2014/main" id="{9151B424-C24A-4355-A29D-66B6937E6285}"/>
              </a:ext>
            </a:extLst>
          </p:cNvPr>
          <p:cNvSpPr>
            <a:spLocks noGrp="1"/>
          </p:cNvSpPr>
          <p:nvPr>
            <p:ph type="pic" sz="quarter" idx="22" hasCustomPrompt="1"/>
          </p:nvPr>
        </p:nvSpPr>
        <p:spPr>
          <a:xfrm>
            <a:off x="8124092" y="0"/>
            <a:ext cx="4064000" cy="3429000"/>
          </a:xfrm>
          <a:solidFill>
            <a:schemeClr val="bg2">
              <a:lumMod val="95000"/>
            </a:schemeClr>
          </a:solidFill>
        </p:spPr>
        <p:txBody>
          <a:bodyPr anchor="ctr"/>
          <a:lstStyle>
            <a:lvl1pPr marL="0" indent="0" algn="ctr">
              <a:buFontTx/>
              <a:buNone/>
              <a:defRPr/>
            </a:lvl1pPr>
          </a:lstStyle>
          <a:p>
            <a:r>
              <a:rPr lang="en-AU"/>
              <a:t>Picture</a:t>
            </a:r>
          </a:p>
        </p:txBody>
      </p:sp>
      <p:sp>
        <p:nvSpPr>
          <p:cNvPr id="14" name="Picture Placeholder 10">
            <a:extLst>
              <a:ext uri="{FF2B5EF4-FFF2-40B4-BE49-F238E27FC236}">
                <a16:creationId xmlns:a16="http://schemas.microsoft.com/office/drawing/2014/main" id="{D7A7A7A5-234F-4CDF-903D-0AA005049FC1}"/>
              </a:ext>
            </a:extLst>
          </p:cNvPr>
          <p:cNvSpPr>
            <a:spLocks noGrp="1"/>
          </p:cNvSpPr>
          <p:nvPr>
            <p:ph type="pic" sz="quarter" idx="23" hasCustomPrompt="1"/>
          </p:nvPr>
        </p:nvSpPr>
        <p:spPr>
          <a:xfrm>
            <a:off x="0" y="3446585"/>
            <a:ext cx="4064000" cy="3429000"/>
          </a:xfrm>
          <a:solidFill>
            <a:schemeClr val="bg2">
              <a:lumMod val="95000"/>
            </a:schemeClr>
          </a:solidFill>
        </p:spPr>
        <p:txBody>
          <a:bodyPr anchor="ctr"/>
          <a:lstStyle>
            <a:lvl1pPr marL="0" indent="0" algn="ctr">
              <a:buFontTx/>
              <a:buNone/>
              <a:defRPr/>
            </a:lvl1pPr>
          </a:lstStyle>
          <a:p>
            <a:r>
              <a:rPr lang="en-AU"/>
              <a:t>Picture</a:t>
            </a:r>
          </a:p>
        </p:txBody>
      </p:sp>
      <p:sp>
        <p:nvSpPr>
          <p:cNvPr id="15" name="Picture Placeholder 10">
            <a:extLst>
              <a:ext uri="{FF2B5EF4-FFF2-40B4-BE49-F238E27FC236}">
                <a16:creationId xmlns:a16="http://schemas.microsoft.com/office/drawing/2014/main" id="{3069BA39-91D1-45E9-9627-ADB320DE0894}"/>
              </a:ext>
            </a:extLst>
          </p:cNvPr>
          <p:cNvSpPr>
            <a:spLocks noGrp="1"/>
          </p:cNvSpPr>
          <p:nvPr>
            <p:ph type="pic" sz="quarter" idx="24" hasCustomPrompt="1"/>
          </p:nvPr>
        </p:nvSpPr>
        <p:spPr>
          <a:xfrm>
            <a:off x="4056185" y="3446585"/>
            <a:ext cx="4064000" cy="3429000"/>
          </a:xfrm>
          <a:solidFill>
            <a:schemeClr val="bg2">
              <a:lumMod val="95000"/>
            </a:schemeClr>
          </a:solidFill>
        </p:spPr>
        <p:txBody>
          <a:bodyPr anchor="ctr"/>
          <a:lstStyle>
            <a:lvl1pPr marL="0" indent="0" algn="ctr">
              <a:buFontTx/>
              <a:buNone/>
              <a:defRPr/>
            </a:lvl1pPr>
          </a:lstStyle>
          <a:p>
            <a:r>
              <a:rPr lang="en-AU"/>
              <a:t>Picture</a:t>
            </a:r>
          </a:p>
        </p:txBody>
      </p:sp>
      <p:sp>
        <p:nvSpPr>
          <p:cNvPr id="16" name="Picture Placeholder 10">
            <a:extLst>
              <a:ext uri="{FF2B5EF4-FFF2-40B4-BE49-F238E27FC236}">
                <a16:creationId xmlns:a16="http://schemas.microsoft.com/office/drawing/2014/main" id="{3381A4D7-0DB1-41F3-8F9A-A623F55DE075}"/>
              </a:ext>
            </a:extLst>
          </p:cNvPr>
          <p:cNvSpPr>
            <a:spLocks noGrp="1"/>
          </p:cNvSpPr>
          <p:nvPr>
            <p:ph type="pic" sz="quarter" idx="25" hasCustomPrompt="1"/>
          </p:nvPr>
        </p:nvSpPr>
        <p:spPr>
          <a:xfrm>
            <a:off x="8124092" y="3446585"/>
            <a:ext cx="4064000" cy="3429000"/>
          </a:xfrm>
          <a:solidFill>
            <a:schemeClr val="bg2">
              <a:lumMod val="95000"/>
            </a:schemeClr>
          </a:solidFill>
        </p:spPr>
        <p:txBody>
          <a:bodyPr anchor="ctr"/>
          <a:lstStyle>
            <a:lvl1pPr marL="0" indent="0" algn="ctr">
              <a:buFontTx/>
              <a:buNone/>
              <a:defRPr/>
            </a:lvl1pPr>
          </a:lstStyle>
          <a:p>
            <a:r>
              <a:rPr lang="en-AU"/>
              <a:t>Picture</a:t>
            </a:r>
          </a:p>
        </p:txBody>
      </p:sp>
      <p:sp>
        <p:nvSpPr>
          <p:cNvPr id="17" name="Content Placeholder 2">
            <a:extLst>
              <a:ext uri="{FF2B5EF4-FFF2-40B4-BE49-F238E27FC236}">
                <a16:creationId xmlns:a16="http://schemas.microsoft.com/office/drawing/2014/main" id="{53919B8A-6C13-4422-8D4F-71C888FB1B58}"/>
              </a:ext>
            </a:extLst>
          </p:cNvPr>
          <p:cNvSpPr>
            <a:spLocks noGrp="1"/>
          </p:cNvSpPr>
          <p:nvPr>
            <p:ph idx="18" hasCustomPrompt="1"/>
          </p:nvPr>
        </p:nvSpPr>
        <p:spPr>
          <a:xfrm rot="16200000">
            <a:off x="11191260" y="5833074"/>
            <a:ext cx="1474864" cy="195814"/>
          </a:xfrm>
        </p:spPr>
        <p:txBody>
          <a:bodyPr anchor="b"/>
          <a:lstStyle>
            <a:lvl1pPr marL="0" indent="0">
              <a:buFontTx/>
              <a:buNone/>
              <a:defRPr sz="800"/>
            </a:lvl1pPr>
          </a:lstStyle>
          <a:p>
            <a:r>
              <a:rPr lang="en-GB"/>
              <a:t>© Copyright</a:t>
            </a:r>
          </a:p>
        </p:txBody>
      </p:sp>
      <p:sp>
        <p:nvSpPr>
          <p:cNvPr id="18" name="Content Placeholder 2">
            <a:extLst>
              <a:ext uri="{FF2B5EF4-FFF2-40B4-BE49-F238E27FC236}">
                <a16:creationId xmlns:a16="http://schemas.microsoft.com/office/drawing/2014/main" id="{EEE08CE5-2418-48E2-917B-DEE8E9792048}"/>
              </a:ext>
            </a:extLst>
          </p:cNvPr>
          <p:cNvSpPr>
            <a:spLocks noGrp="1"/>
          </p:cNvSpPr>
          <p:nvPr>
            <p:ph idx="26" hasCustomPrompt="1"/>
          </p:nvPr>
        </p:nvSpPr>
        <p:spPr>
          <a:xfrm rot="16200000">
            <a:off x="11191260" y="2404074"/>
            <a:ext cx="1474864" cy="195814"/>
          </a:xfrm>
        </p:spPr>
        <p:txBody>
          <a:bodyPr anchor="b"/>
          <a:lstStyle>
            <a:lvl1pPr marL="0" indent="0">
              <a:buFontTx/>
              <a:buNone/>
              <a:defRPr sz="800"/>
            </a:lvl1pPr>
          </a:lstStyle>
          <a:p>
            <a:r>
              <a:rPr lang="en-GB"/>
              <a:t>© Copyright</a:t>
            </a:r>
          </a:p>
        </p:txBody>
      </p:sp>
      <p:sp>
        <p:nvSpPr>
          <p:cNvPr id="19" name="Content Placeholder 2">
            <a:extLst>
              <a:ext uri="{FF2B5EF4-FFF2-40B4-BE49-F238E27FC236}">
                <a16:creationId xmlns:a16="http://schemas.microsoft.com/office/drawing/2014/main" id="{E27D0263-D9C7-467B-AB13-4F3FF1B7C914}"/>
              </a:ext>
            </a:extLst>
          </p:cNvPr>
          <p:cNvSpPr>
            <a:spLocks noGrp="1"/>
          </p:cNvSpPr>
          <p:nvPr>
            <p:ph idx="27" hasCustomPrompt="1"/>
          </p:nvPr>
        </p:nvSpPr>
        <p:spPr>
          <a:xfrm rot="16200000">
            <a:off x="7111629" y="5833074"/>
            <a:ext cx="1474864" cy="195814"/>
          </a:xfrm>
        </p:spPr>
        <p:txBody>
          <a:bodyPr anchor="b"/>
          <a:lstStyle>
            <a:lvl1pPr marL="0" indent="0">
              <a:buFontTx/>
              <a:buNone/>
              <a:defRPr sz="800"/>
            </a:lvl1pPr>
          </a:lstStyle>
          <a:p>
            <a:r>
              <a:rPr lang="en-GB"/>
              <a:t>© Copyright</a:t>
            </a:r>
          </a:p>
        </p:txBody>
      </p:sp>
      <p:sp>
        <p:nvSpPr>
          <p:cNvPr id="20" name="Content Placeholder 2">
            <a:extLst>
              <a:ext uri="{FF2B5EF4-FFF2-40B4-BE49-F238E27FC236}">
                <a16:creationId xmlns:a16="http://schemas.microsoft.com/office/drawing/2014/main" id="{F7B78D98-3FCF-4436-A4F4-83F3DFB4D704}"/>
              </a:ext>
            </a:extLst>
          </p:cNvPr>
          <p:cNvSpPr>
            <a:spLocks noGrp="1"/>
          </p:cNvSpPr>
          <p:nvPr>
            <p:ph idx="28" hasCustomPrompt="1"/>
          </p:nvPr>
        </p:nvSpPr>
        <p:spPr>
          <a:xfrm rot="16200000">
            <a:off x="7111629" y="2404074"/>
            <a:ext cx="1474864" cy="195814"/>
          </a:xfrm>
        </p:spPr>
        <p:txBody>
          <a:bodyPr anchor="b"/>
          <a:lstStyle>
            <a:lvl1pPr marL="0" indent="0">
              <a:buFontTx/>
              <a:buNone/>
              <a:defRPr sz="800"/>
            </a:lvl1pPr>
          </a:lstStyle>
          <a:p>
            <a:r>
              <a:rPr lang="en-GB"/>
              <a:t>© Copyright</a:t>
            </a:r>
          </a:p>
        </p:txBody>
      </p:sp>
      <p:sp>
        <p:nvSpPr>
          <p:cNvPr id="21" name="Content Placeholder 2">
            <a:extLst>
              <a:ext uri="{FF2B5EF4-FFF2-40B4-BE49-F238E27FC236}">
                <a16:creationId xmlns:a16="http://schemas.microsoft.com/office/drawing/2014/main" id="{DD7FD210-CAF5-4D83-81F5-F8B02D212DBE}"/>
              </a:ext>
            </a:extLst>
          </p:cNvPr>
          <p:cNvSpPr>
            <a:spLocks noGrp="1"/>
          </p:cNvSpPr>
          <p:nvPr>
            <p:ph idx="29" hasCustomPrompt="1"/>
          </p:nvPr>
        </p:nvSpPr>
        <p:spPr>
          <a:xfrm rot="16200000">
            <a:off x="3383690" y="5833074"/>
            <a:ext cx="1474864" cy="195814"/>
          </a:xfrm>
        </p:spPr>
        <p:txBody>
          <a:bodyPr anchor="b"/>
          <a:lstStyle>
            <a:lvl1pPr marL="0" indent="0">
              <a:buFontTx/>
              <a:buNone/>
              <a:defRPr sz="800"/>
            </a:lvl1pPr>
          </a:lstStyle>
          <a:p>
            <a:r>
              <a:rPr lang="en-GB"/>
              <a:t>© Copyright</a:t>
            </a:r>
          </a:p>
        </p:txBody>
      </p:sp>
      <p:sp>
        <p:nvSpPr>
          <p:cNvPr id="22" name="Content Placeholder 2">
            <a:extLst>
              <a:ext uri="{FF2B5EF4-FFF2-40B4-BE49-F238E27FC236}">
                <a16:creationId xmlns:a16="http://schemas.microsoft.com/office/drawing/2014/main" id="{F7338CAE-E69E-4FF1-95A6-169F373FB792}"/>
              </a:ext>
            </a:extLst>
          </p:cNvPr>
          <p:cNvSpPr>
            <a:spLocks noGrp="1"/>
          </p:cNvSpPr>
          <p:nvPr>
            <p:ph idx="30" hasCustomPrompt="1"/>
          </p:nvPr>
        </p:nvSpPr>
        <p:spPr>
          <a:xfrm rot="16200000">
            <a:off x="3383690" y="2404074"/>
            <a:ext cx="1474864" cy="195814"/>
          </a:xfrm>
        </p:spPr>
        <p:txBody>
          <a:bodyPr anchor="b"/>
          <a:lstStyle>
            <a:lvl1pPr marL="0" indent="0">
              <a:buFontTx/>
              <a:buNone/>
              <a:defRPr sz="800"/>
            </a:lvl1pPr>
          </a:lstStyle>
          <a:p>
            <a:r>
              <a:rPr lang="en-GB"/>
              <a:t>© Copyright</a:t>
            </a:r>
          </a:p>
        </p:txBody>
      </p:sp>
    </p:spTree>
    <p:extLst>
      <p:ext uri="{BB962C8B-B14F-4D97-AF65-F5344CB8AC3E}">
        <p14:creationId xmlns:p14="http://schemas.microsoft.com/office/powerpoint/2010/main" val="6743484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58B7A7-23AC-45D9-B32A-3A9D9591F3AF}"/>
              </a:ext>
            </a:extLst>
          </p:cNvPr>
          <p:cNvSpPr>
            <a:spLocks noGrp="1"/>
          </p:cNvSpPr>
          <p:nvPr>
            <p:ph type="body" sz="quarter" idx="10" hasCustomPrompt="1"/>
          </p:nvPr>
        </p:nvSpPr>
        <p:spPr>
          <a:xfrm>
            <a:off x="658813" y="657225"/>
            <a:ext cx="3492500" cy="244112"/>
          </a:xfrm>
        </p:spPr>
        <p:txBody>
          <a:bodyPr>
            <a:noAutofit/>
          </a:bodyPr>
          <a:lstStyle>
            <a:lvl1pPr marL="0" indent="0">
              <a:lnSpc>
                <a:spcPct val="1000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AU"/>
              <a:t>Section title</a:t>
            </a:r>
          </a:p>
        </p:txBody>
      </p:sp>
      <p:sp>
        <p:nvSpPr>
          <p:cNvPr id="13" name="Text Placeholder 12">
            <a:extLst>
              <a:ext uri="{FF2B5EF4-FFF2-40B4-BE49-F238E27FC236}">
                <a16:creationId xmlns:a16="http://schemas.microsoft.com/office/drawing/2014/main" id="{C1EABB34-B233-4BAB-9A90-BB36E6413FB4}"/>
              </a:ext>
            </a:extLst>
          </p:cNvPr>
          <p:cNvSpPr>
            <a:spLocks noGrp="1"/>
          </p:cNvSpPr>
          <p:nvPr>
            <p:ph type="body" sz="quarter" idx="11" hasCustomPrompt="1"/>
          </p:nvPr>
        </p:nvSpPr>
        <p:spPr>
          <a:xfrm>
            <a:off x="658812" y="858089"/>
            <a:ext cx="5329237" cy="680473"/>
          </a:xfrm>
        </p:spPr>
        <p:txBody>
          <a:bodyPr>
            <a:noAutofit/>
          </a:bodyPr>
          <a:lstStyle>
            <a:lvl1pPr marL="0" indent="0">
              <a:lnSpc>
                <a:spcPct val="100000"/>
              </a:lnSpc>
              <a:spcBef>
                <a:spcPts val="0"/>
              </a:spcBef>
              <a:buFontTx/>
              <a:buNone/>
              <a:defRPr sz="4000">
                <a:latin typeface="Times New Roman" panose="02020603050405020304" pitchFamily="18" charset="0"/>
                <a:cs typeface="Times New Roman" panose="02020603050405020304" pitchFamily="18" charset="0"/>
              </a:defRPr>
            </a:lvl1pPr>
          </a:lstStyle>
          <a:p>
            <a:pPr lvl="0"/>
            <a:r>
              <a:rPr lang="en-AU"/>
              <a:t>Main heading</a:t>
            </a:r>
          </a:p>
        </p:txBody>
      </p:sp>
      <p:sp>
        <p:nvSpPr>
          <p:cNvPr id="15" name="Text Placeholder 14">
            <a:extLst>
              <a:ext uri="{FF2B5EF4-FFF2-40B4-BE49-F238E27FC236}">
                <a16:creationId xmlns:a16="http://schemas.microsoft.com/office/drawing/2014/main" id="{E3E009B3-6123-42F9-AAAC-83C2FBD3AAE0}"/>
              </a:ext>
            </a:extLst>
          </p:cNvPr>
          <p:cNvSpPr>
            <a:spLocks noGrp="1"/>
          </p:cNvSpPr>
          <p:nvPr>
            <p:ph type="body" sz="quarter" idx="12" hasCustomPrompt="1"/>
          </p:nvPr>
        </p:nvSpPr>
        <p:spPr>
          <a:xfrm>
            <a:off x="658812" y="2097633"/>
            <a:ext cx="5329237" cy="4103141"/>
          </a:xfrm>
        </p:spPr>
        <p:txBody>
          <a:bodyPr>
            <a:noAutofit/>
          </a:bodyPr>
          <a:lstStyle>
            <a:lvl1pPr marL="0" indent="0">
              <a:lnSpc>
                <a:spcPct val="100000"/>
              </a:lnSpc>
              <a:buFontTx/>
              <a:buNone/>
              <a:defRPr>
                <a:latin typeface="Times New Roman" panose="02020603050405020304" pitchFamily="18" charset="0"/>
                <a:cs typeface="Times New Roman" panose="02020603050405020304" pitchFamily="18" charset="0"/>
              </a:defRPr>
            </a:lvl1pPr>
          </a:lstStyle>
          <a:p>
            <a:pPr lvl="0"/>
            <a:r>
              <a:rPr lang="en-US"/>
              <a:t>28pt body copy approximately 25 words lorem ipsum </a:t>
            </a:r>
            <a:r>
              <a:rPr lang="en-US" err="1"/>
              <a:t>ut</a:t>
            </a:r>
            <a:r>
              <a:rPr lang="en-US"/>
              <a: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a:t>
            </a:r>
            <a:r>
              <a:rPr lang="en-US" err="1"/>
              <a:t>nsi</a:t>
            </a:r>
            <a:r>
              <a:rPr lang="en-US"/>
              <a:t> </a:t>
            </a:r>
            <a:r>
              <a:rPr lang="en-US" err="1"/>
              <a:t>ut</a:t>
            </a:r>
            <a:r>
              <a:rPr lang="en-US"/>
              <a:t> </a:t>
            </a:r>
            <a:r>
              <a:rPr lang="en-US" err="1"/>
              <a:t>aliquid</a:t>
            </a:r>
            <a:r>
              <a:rPr lang="en-US"/>
              <a:t> ex </a:t>
            </a:r>
            <a:r>
              <a:rPr lang="en-US" err="1"/>
              <a:t>ea</a:t>
            </a:r>
            <a:r>
              <a:rPr lang="en-US"/>
              <a:t> </a:t>
            </a:r>
            <a:r>
              <a:rPr lang="en-US" err="1"/>
              <a:t>commodi</a:t>
            </a:r>
            <a:r>
              <a:rPr lang="en-US"/>
              <a:t> </a:t>
            </a:r>
            <a:r>
              <a:rPr lang="en-US" err="1"/>
              <a:t>consequatur</a:t>
            </a:r>
            <a:r>
              <a:rPr lang="en-US"/>
              <a:t> </a:t>
            </a:r>
            <a:r>
              <a:rPr lang="en-US" err="1"/>
              <a:t>autemliure</a:t>
            </a:r>
            <a:r>
              <a:rPr lang="en-US"/>
              <a:t>.</a:t>
            </a:r>
          </a:p>
        </p:txBody>
      </p:sp>
      <p:sp>
        <p:nvSpPr>
          <p:cNvPr id="17" name="Picture Placeholder 16">
            <a:extLst>
              <a:ext uri="{FF2B5EF4-FFF2-40B4-BE49-F238E27FC236}">
                <a16:creationId xmlns:a16="http://schemas.microsoft.com/office/drawing/2014/main" id="{F5EC44DA-96B3-4536-A2BE-A4A4C39FEC2A}"/>
              </a:ext>
            </a:extLst>
          </p:cNvPr>
          <p:cNvSpPr>
            <a:spLocks noGrp="1"/>
          </p:cNvSpPr>
          <p:nvPr>
            <p:ph type="pic" sz="quarter" idx="13" hasCustomPrompt="1"/>
          </p:nvPr>
        </p:nvSpPr>
        <p:spPr>
          <a:xfrm>
            <a:off x="6203950" y="0"/>
            <a:ext cx="5988050" cy="6858000"/>
          </a:xfrm>
          <a:solidFill>
            <a:schemeClr val="bg1">
              <a:lumMod val="95000"/>
            </a:schemeClr>
          </a:solidFill>
        </p:spPr>
        <p:txBody>
          <a:bodyPr anchor="ctr" anchorCtr="0"/>
          <a:lstStyle>
            <a:lvl1pPr marL="0" indent="0" algn="ctr">
              <a:buFontTx/>
              <a:buNone/>
              <a:defRPr/>
            </a:lvl1pPr>
          </a:lstStyle>
          <a:p>
            <a:r>
              <a:rPr lang="en-AU"/>
              <a:t>Picture</a:t>
            </a:r>
          </a:p>
        </p:txBody>
      </p:sp>
      <p:sp>
        <p:nvSpPr>
          <p:cNvPr id="9" name="Content Placeholder 2">
            <a:extLst>
              <a:ext uri="{FF2B5EF4-FFF2-40B4-BE49-F238E27FC236}">
                <a16:creationId xmlns:a16="http://schemas.microsoft.com/office/drawing/2014/main" id="{FF819FCF-8F39-4043-8230-CA82DE5E65D4}"/>
              </a:ext>
            </a:extLst>
          </p:cNvPr>
          <p:cNvSpPr>
            <a:spLocks noGrp="1"/>
          </p:cNvSpPr>
          <p:nvPr>
            <p:ph idx="16" hasCustomPrompt="1"/>
          </p:nvPr>
        </p:nvSpPr>
        <p:spPr>
          <a:xfrm rot="16200000">
            <a:off x="11191260" y="5833074"/>
            <a:ext cx="1474864" cy="195814"/>
          </a:xfrm>
        </p:spPr>
        <p:txBody>
          <a:bodyPr anchor="b"/>
          <a:lstStyle>
            <a:lvl1pPr marL="0" indent="0">
              <a:buFontTx/>
              <a:buNone/>
              <a:defRPr sz="800"/>
            </a:lvl1pPr>
          </a:lstStyle>
          <a:p>
            <a:r>
              <a:rPr lang="en-GB"/>
              <a:t>© Copyright</a:t>
            </a:r>
          </a:p>
        </p:txBody>
      </p:sp>
    </p:spTree>
    <p:extLst>
      <p:ext uri="{BB962C8B-B14F-4D97-AF65-F5344CB8AC3E}">
        <p14:creationId xmlns:p14="http://schemas.microsoft.com/office/powerpoint/2010/main" val="41615103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with sub heading &amp; image ">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C1EABB34-B233-4BAB-9A90-BB36E6413FB4}"/>
              </a:ext>
            </a:extLst>
          </p:cNvPr>
          <p:cNvSpPr>
            <a:spLocks noGrp="1"/>
          </p:cNvSpPr>
          <p:nvPr>
            <p:ph type="body" sz="quarter" idx="11" hasCustomPrompt="1"/>
          </p:nvPr>
        </p:nvSpPr>
        <p:spPr>
          <a:xfrm>
            <a:off x="658813" y="587958"/>
            <a:ext cx="5329236" cy="531742"/>
          </a:xfrm>
        </p:spPr>
        <p:txBody>
          <a:bodyPr>
            <a:noAutofit/>
          </a:bodyPr>
          <a:lstStyle>
            <a:lvl1pPr marL="0" indent="0">
              <a:lnSpc>
                <a:spcPct val="100000"/>
              </a:lnSpc>
              <a:spcBef>
                <a:spcPts val="0"/>
              </a:spcBef>
              <a:buFontTx/>
              <a:buNone/>
              <a:defRPr sz="4000">
                <a:latin typeface="Times New Roman" panose="02020603050405020304" pitchFamily="18" charset="0"/>
                <a:cs typeface="Times New Roman" panose="02020603050405020304" pitchFamily="18" charset="0"/>
              </a:defRPr>
            </a:lvl1pPr>
          </a:lstStyle>
          <a:p>
            <a:pPr lvl="0"/>
            <a:r>
              <a:rPr lang="en-AU"/>
              <a:t>Main heading</a:t>
            </a:r>
          </a:p>
        </p:txBody>
      </p:sp>
      <p:sp>
        <p:nvSpPr>
          <p:cNvPr id="15" name="Text Placeholder 14">
            <a:extLst>
              <a:ext uri="{FF2B5EF4-FFF2-40B4-BE49-F238E27FC236}">
                <a16:creationId xmlns:a16="http://schemas.microsoft.com/office/drawing/2014/main" id="{E3E009B3-6123-42F9-AAAC-83C2FBD3AAE0}"/>
              </a:ext>
            </a:extLst>
          </p:cNvPr>
          <p:cNvSpPr>
            <a:spLocks noGrp="1"/>
          </p:cNvSpPr>
          <p:nvPr>
            <p:ph type="body" sz="quarter" idx="12" hasCustomPrompt="1"/>
          </p:nvPr>
        </p:nvSpPr>
        <p:spPr>
          <a:xfrm>
            <a:off x="658812" y="2097633"/>
            <a:ext cx="5329237" cy="4103141"/>
          </a:xfrm>
        </p:spPr>
        <p:txBody>
          <a:bodyPr>
            <a:noAutofit/>
          </a:bodyPr>
          <a:lstStyle>
            <a:lvl1pPr marL="0" indent="0">
              <a:lnSpc>
                <a:spcPct val="100000"/>
              </a:lnSpc>
              <a:buFontTx/>
              <a:buNone/>
              <a:defRPr>
                <a:latin typeface="Times New Roman" panose="02020603050405020304" pitchFamily="18" charset="0"/>
                <a:cs typeface="Times New Roman" panose="02020603050405020304" pitchFamily="18" charset="0"/>
              </a:defRPr>
            </a:lvl1pPr>
          </a:lstStyle>
          <a:p>
            <a:pPr lvl="0"/>
            <a:r>
              <a:rPr lang="en-US"/>
              <a:t>28pt body copy approximately 25 words lorem ipsum </a:t>
            </a:r>
            <a:r>
              <a:rPr lang="en-US" err="1"/>
              <a:t>ut</a:t>
            </a:r>
            <a:r>
              <a:rPr lang="en-US"/>
              <a: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a:t>
            </a:r>
            <a:r>
              <a:rPr lang="en-US" err="1"/>
              <a:t>nsi</a:t>
            </a:r>
            <a:r>
              <a:rPr lang="en-US"/>
              <a:t> </a:t>
            </a:r>
            <a:r>
              <a:rPr lang="en-US" err="1"/>
              <a:t>ut</a:t>
            </a:r>
            <a:r>
              <a:rPr lang="en-US"/>
              <a:t> </a:t>
            </a:r>
            <a:r>
              <a:rPr lang="en-US" err="1"/>
              <a:t>aliquid</a:t>
            </a:r>
            <a:r>
              <a:rPr lang="en-US"/>
              <a:t> ex </a:t>
            </a:r>
            <a:r>
              <a:rPr lang="en-US" err="1"/>
              <a:t>ea</a:t>
            </a:r>
            <a:r>
              <a:rPr lang="en-US"/>
              <a:t> </a:t>
            </a:r>
            <a:r>
              <a:rPr lang="en-US" err="1"/>
              <a:t>commodi</a:t>
            </a:r>
            <a:r>
              <a:rPr lang="en-US"/>
              <a:t> </a:t>
            </a:r>
            <a:r>
              <a:rPr lang="en-US" err="1"/>
              <a:t>consequatur</a:t>
            </a:r>
            <a:r>
              <a:rPr lang="en-US"/>
              <a:t> </a:t>
            </a:r>
            <a:r>
              <a:rPr lang="en-US" err="1"/>
              <a:t>autemliure</a:t>
            </a:r>
            <a:r>
              <a:rPr lang="en-US"/>
              <a:t>.</a:t>
            </a:r>
          </a:p>
        </p:txBody>
      </p:sp>
      <p:sp>
        <p:nvSpPr>
          <p:cNvPr id="3" name="Text Placeholder 2">
            <a:extLst>
              <a:ext uri="{FF2B5EF4-FFF2-40B4-BE49-F238E27FC236}">
                <a16:creationId xmlns:a16="http://schemas.microsoft.com/office/drawing/2014/main" id="{C0C57F1A-20ED-44E2-A2DC-19311BED5724}"/>
              </a:ext>
            </a:extLst>
          </p:cNvPr>
          <p:cNvSpPr>
            <a:spLocks noGrp="1"/>
          </p:cNvSpPr>
          <p:nvPr>
            <p:ph type="body" sz="quarter" idx="14" hasCustomPrompt="1"/>
          </p:nvPr>
        </p:nvSpPr>
        <p:spPr>
          <a:xfrm>
            <a:off x="658812" y="1235043"/>
            <a:ext cx="5329236" cy="523220"/>
          </a:xfrm>
        </p:spPr>
        <p:txBody>
          <a:bodyPr>
            <a:noAutofit/>
          </a:bodyPr>
          <a:lstStyle>
            <a:lvl1pPr marL="0" indent="0">
              <a:lnSpc>
                <a:spcPct val="100000"/>
              </a:lnSpc>
              <a:spcBef>
                <a:spcPts val="0"/>
              </a:spcBef>
              <a:buFontTx/>
              <a:buNone/>
              <a:defRPr lang="en-AU" sz="2000" dirty="0">
                <a:solidFill>
                  <a:schemeClr val="tx2"/>
                </a:solidFill>
                <a:latin typeface="Times New Roman" panose="02020603050405020304" pitchFamily="18" charset="0"/>
                <a:cs typeface="Times New Roman" panose="02020603050405020304" pitchFamily="18" charset="0"/>
              </a:defRPr>
            </a:lvl1pPr>
          </a:lstStyle>
          <a:p>
            <a:pPr lvl="0"/>
            <a:r>
              <a:rPr lang="en-US"/>
              <a:t>Main subtitle</a:t>
            </a:r>
            <a:endParaRPr lang="en-AU"/>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203950" y="0"/>
            <a:ext cx="5988050" cy="6858000"/>
          </a:xfrm>
          <a:solidFill>
            <a:schemeClr val="bg1">
              <a:lumMod val="95000"/>
            </a:schemeClr>
          </a:solidFill>
        </p:spPr>
        <p:txBody>
          <a:bodyPr anchor="ctr" anchorCtr="0"/>
          <a:lstStyle>
            <a:lvl1pPr marL="0" indent="0" algn="ctr">
              <a:buFontTx/>
              <a:buNone/>
              <a:defRPr/>
            </a:lvl1pPr>
          </a:lstStyle>
          <a:p>
            <a:r>
              <a:rPr lang="en-AU"/>
              <a:t>Picture</a:t>
            </a:r>
          </a:p>
        </p:txBody>
      </p:sp>
      <p:sp>
        <p:nvSpPr>
          <p:cNvPr id="7" name="Content Placeholder 2">
            <a:extLst>
              <a:ext uri="{FF2B5EF4-FFF2-40B4-BE49-F238E27FC236}">
                <a16:creationId xmlns:a16="http://schemas.microsoft.com/office/drawing/2014/main" id="{BD213852-CDD4-4673-A5D8-7EF0C9FE102D}"/>
              </a:ext>
            </a:extLst>
          </p:cNvPr>
          <p:cNvSpPr>
            <a:spLocks noGrp="1"/>
          </p:cNvSpPr>
          <p:nvPr>
            <p:ph idx="16" hasCustomPrompt="1"/>
          </p:nvPr>
        </p:nvSpPr>
        <p:spPr>
          <a:xfrm rot="16200000">
            <a:off x="11191260" y="5833074"/>
            <a:ext cx="1474864" cy="195814"/>
          </a:xfrm>
        </p:spPr>
        <p:txBody>
          <a:bodyPr anchor="b"/>
          <a:lstStyle>
            <a:lvl1pPr marL="0" indent="0">
              <a:buFontTx/>
              <a:buNone/>
              <a:defRPr sz="800"/>
            </a:lvl1pPr>
          </a:lstStyle>
          <a:p>
            <a:r>
              <a:rPr lang="en-GB"/>
              <a:t>© Copyright</a:t>
            </a:r>
          </a:p>
        </p:txBody>
      </p:sp>
    </p:spTree>
    <p:extLst>
      <p:ext uri="{BB962C8B-B14F-4D97-AF65-F5344CB8AC3E}">
        <p14:creationId xmlns:p14="http://schemas.microsoft.com/office/powerpoint/2010/main" val="16783784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with subheading 2 landscape images">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E3E009B3-6123-42F9-AAAC-83C2FBD3AAE0}"/>
              </a:ext>
            </a:extLst>
          </p:cNvPr>
          <p:cNvSpPr>
            <a:spLocks noGrp="1"/>
          </p:cNvSpPr>
          <p:nvPr>
            <p:ph type="body" sz="quarter" idx="12" hasCustomPrompt="1"/>
          </p:nvPr>
        </p:nvSpPr>
        <p:spPr>
          <a:xfrm>
            <a:off x="658812" y="2097633"/>
            <a:ext cx="5329237" cy="4103141"/>
          </a:xfrm>
        </p:spPr>
        <p:txBody>
          <a:bodyPr>
            <a:noAutofit/>
          </a:bodyPr>
          <a:lstStyle>
            <a:lvl1pPr marL="0" indent="0">
              <a:lnSpc>
                <a:spcPct val="100000"/>
              </a:lnSpc>
              <a:buFontTx/>
              <a:buNone/>
              <a:defRPr>
                <a:latin typeface="Times New Roman" panose="02020603050405020304" pitchFamily="18" charset="0"/>
                <a:cs typeface="Times New Roman" panose="02020603050405020304" pitchFamily="18" charset="0"/>
              </a:defRPr>
            </a:lvl1pPr>
          </a:lstStyle>
          <a:p>
            <a:pPr lvl="0"/>
            <a:r>
              <a:rPr lang="en-US"/>
              <a:t>28pt body copy approximately 25 words lorem ipsum </a:t>
            </a:r>
            <a:r>
              <a:rPr lang="en-US" err="1"/>
              <a:t>ut</a:t>
            </a:r>
            <a:r>
              <a:rPr lang="en-US"/>
              <a: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a:t>
            </a:r>
            <a:r>
              <a:rPr lang="en-US" err="1"/>
              <a:t>nsi</a:t>
            </a:r>
            <a:r>
              <a:rPr lang="en-US"/>
              <a:t> </a:t>
            </a:r>
            <a:r>
              <a:rPr lang="en-US" err="1"/>
              <a:t>ut</a:t>
            </a:r>
            <a:r>
              <a:rPr lang="en-US"/>
              <a:t> </a:t>
            </a:r>
            <a:r>
              <a:rPr lang="en-US" err="1"/>
              <a:t>aliquid</a:t>
            </a:r>
            <a:r>
              <a:rPr lang="en-US"/>
              <a:t> ex </a:t>
            </a:r>
            <a:r>
              <a:rPr lang="en-US" err="1"/>
              <a:t>ea</a:t>
            </a:r>
            <a:r>
              <a:rPr lang="en-US"/>
              <a:t> </a:t>
            </a:r>
            <a:r>
              <a:rPr lang="en-US" err="1"/>
              <a:t>commodi</a:t>
            </a:r>
            <a:r>
              <a:rPr lang="en-US"/>
              <a:t> </a:t>
            </a:r>
            <a:r>
              <a:rPr lang="en-US" err="1"/>
              <a:t>consequatur</a:t>
            </a:r>
            <a:r>
              <a:rPr lang="en-US"/>
              <a:t> </a:t>
            </a:r>
            <a:r>
              <a:rPr lang="en-US" err="1"/>
              <a:t>autemliure</a:t>
            </a:r>
            <a:r>
              <a:rPr lang="en-US"/>
              <a:t>.</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203950" y="0"/>
            <a:ext cx="5988050" cy="3429000"/>
          </a:xfrm>
          <a:solidFill>
            <a:schemeClr val="bg1">
              <a:lumMod val="95000"/>
            </a:schemeClr>
          </a:solidFill>
        </p:spPr>
        <p:txBody>
          <a:bodyPr anchor="ctr" anchorCtr="0"/>
          <a:lstStyle>
            <a:lvl1pPr marL="0" indent="0" algn="ctr">
              <a:buFontTx/>
              <a:buNone/>
              <a:defRPr/>
            </a:lvl1pPr>
          </a:lstStyle>
          <a:p>
            <a:r>
              <a:rPr lang="en-AU"/>
              <a:t>Picture</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6203950" y="3429000"/>
            <a:ext cx="5988050" cy="3424334"/>
          </a:xfrm>
          <a:solidFill>
            <a:schemeClr val="bg1">
              <a:lumMod val="95000"/>
            </a:schemeClr>
          </a:solidFill>
        </p:spPr>
        <p:txBody>
          <a:bodyPr anchor="ctr" anchorCtr="0"/>
          <a:lstStyle>
            <a:lvl1pPr marL="0" indent="0" algn="ctr">
              <a:buFontTx/>
              <a:buNone/>
              <a:defRPr/>
            </a:lvl1pPr>
          </a:lstStyle>
          <a:p>
            <a:r>
              <a:rPr lang="en-AU"/>
              <a:t>Picture</a:t>
            </a:r>
          </a:p>
        </p:txBody>
      </p:sp>
      <p:sp>
        <p:nvSpPr>
          <p:cNvPr id="7" name="Text Placeholder 12">
            <a:extLst>
              <a:ext uri="{FF2B5EF4-FFF2-40B4-BE49-F238E27FC236}">
                <a16:creationId xmlns:a16="http://schemas.microsoft.com/office/drawing/2014/main" id="{715AC637-BB33-4017-A2E9-1BBEF51A6487}"/>
              </a:ext>
            </a:extLst>
          </p:cNvPr>
          <p:cNvSpPr>
            <a:spLocks noGrp="1"/>
          </p:cNvSpPr>
          <p:nvPr>
            <p:ph type="body" sz="quarter" idx="11" hasCustomPrompt="1"/>
          </p:nvPr>
        </p:nvSpPr>
        <p:spPr>
          <a:xfrm>
            <a:off x="658813" y="587958"/>
            <a:ext cx="5329236" cy="531742"/>
          </a:xfrm>
        </p:spPr>
        <p:txBody>
          <a:bodyPr>
            <a:noAutofit/>
          </a:bodyPr>
          <a:lstStyle>
            <a:lvl1pPr marL="0" indent="0">
              <a:lnSpc>
                <a:spcPct val="100000"/>
              </a:lnSpc>
              <a:spcBef>
                <a:spcPts val="0"/>
              </a:spcBef>
              <a:buFontTx/>
              <a:buNone/>
              <a:defRPr sz="4000">
                <a:latin typeface="Times New Roman" panose="02020603050405020304" pitchFamily="18" charset="0"/>
                <a:cs typeface="Times New Roman" panose="02020603050405020304" pitchFamily="18" charset="0"/>
              </a:defRPr>
            </a:lvl1pPr>
          </a:lstStyle>
          <a:p>
            <a:pPr lvl="0"/>
            <a:r>
              <a:rPr lang="en-AU"/>
              <a:t>Main heading</a:t>
            </a:r>
          </a:p>
        </p:txBody>
      </p:sp>
      <p:sp>
        <p:nvSpPr>
          <p:cNvPr id="9" name="Text Placeholder 2">
            <a:extLst>
              <a:ext uri="{FF2B5EF4-FFF2-40B4-BE49-F238E27FC236}">
                <a16:creationId xmlns:a16="http://schemas.microsoft.com/office/drawing/2014/main" id="{BF767341-63CA-48C7-ACA8-54B6BED77B2C}"/>
              </a:ext>
            </a:extLst>
          </p:cNvPr>
          <p:cNvSpPr>
            <a:spLocks noGrp="1"/>
          </p:cNvSpPr>
          <p:nvPr>
            <p:ph type="body" sz="quarter" idx="14" hasCustomPrompt="1"/>
          </p:nvPr>
        </p:nvSpPr>
        <p:spPr>
          <a:xfrm>
            <a:off x="658812" y="1235043"/>
            <a:ext cx="5329236" cy="523220"/>
          </a:xfrm>
        </p:spPr>
        <p:txBody>
          <a:bodyPr>
            <a:noAutofit/>
          </a:bodyPr>
          <a:lstStyle>
            <a:lvl1pPr marL="0" indent="0">
              <a:lnSpc>
                <a:spcPct val="100000"/>
              </a:lnSpc>
              <a:spcBef>
                <a:spcPts val="0"/>
              </a:spcBef>
              <a:buFontTx/>
              <a:buNone/>
              <a:defRPr lang="en-AU" sz="2000" dirty="0">
                <a:solidFill>
                  <a:schemeClr val="tx2"/>
                </a:solidFill>
                <a:latin typeface="Times New Roman" panose="02020603050405020304" pitchFamily="18" charset="0"/>
                <a:cs typeface="Times New Roman" panose="02020603050405020304" pitchFamily="18" charset="0"/>
              </a:defRPr>
            </a:lvl1pPr>
          </a:lstStyle>
          <a:p>
            <a:pPr lvl="0"/>
            <a:r>
              <a:rPr lang="en-US"/>
              <a:t>Main subtitle</a:t>
            </a:r>
            <a:endParaRPr lang="en-AU"/>
          </a:p>
        </p:txBody>
      </p:sp>
      <p:sp>
        <p:nvSpPr>
          <p:cNvPr id="13" name="Content Placeholder 2">
            <a:extLst>
              <a:ext uri="{FF2B5EF4-FFF2-40B4-BE49-F238E27FC236}">
                <a16:creationId xmlns:a16="http://schemas.microsoft.com/office/drawing/2014/main" id="{1B00E267-6A41-4856-B5E4-7DB1F16D99F8}"/>
              </a:ext>
            </a:extLst>
          </p:cNvPr>
          <p:cNvSpPr>
            <a:spLocks noGrp="1"/>
          </p:cNvSpPr>
          <p:nvPr>
            <p:ph idx="16" hasCustomPrompt="1"/>
          </p:nvPr>
        </p:nvSpPr>
        <p:spPr>
          <a:xfrm rot="16200000">
            <a:off x="11191260" y="5833074"/>
            <a:ext cx="1474864" cy="195814"/>
          </a:xfrm>
        </p:spPr>
        <p:txBody>
          <a:bodyPr anchor="b"/>
          <a:lstStyle>
            <a:lvl1pPr marL="0" indent="0">
              <a:buFontTx/>
              <a:buNone/>
              <a:defRPr sz="800"/>
            </a:lvl1pPr>
          </a:lstStyle>
          <a:p>
            <a:r>
              <a:rPr lang="en-GB"/>
              <a:t>© Copyright</a:t>
            </a:r>
          </a:p>
        </p:txBody>
      </p:sp>
      <p:sp>
        <p:nvSpPr>
          <p:cNvPr id="14" name="Content Placeholder 2">
            <a:extLst>
              <a:ext uri="{FF2B5EF4-FFF2-40B4-BE49-F238E27FC236}">
                <a16:creationId xmlns:a16="http://schemas.microsoft.com/office/drawing/2014/main" id="{A5C7F81B-3B77-4B50-9FF5-F2B3BBFC5E8D}"/>
              </a:ext>
            </a:extLst>
          </p:cNvPr>
          <p:cNvSpPr>
            <a:spLocks noGrp="1"/>
          </p:cNvSpPr>
          <p:nvPr>
            <p:ph idx="18" hasCustomPrompt="1"/>
          </p:nvPr>
        </p:nvSpPr>
        <p:spPr>
          <a:xfrm rot="16200000">
            <a:off x="11191260" y="2408740"/>
            <a:ext cx="1474864" cy="195814"/>
          </a:xfrm>
        </p:spPr>
        <p:txBody>
          <a:bodyPr anchor="b"/>
          <a:lstStyle>
            <a:lvl1pPr marL="0" indent="0">
              <a:buFontTx/>
              <a:buNone/>
              <a:defRPr sz="800"/>
            </a:lvl1pPr>
          </a:lstStyle>
          <a:p>
            <a:r>
              <a:rPr lang="en-GB"/>
              <a:t>© Copyright</a:t>
            </a:r>
          </a:p>
        </p:txBody>
      </p:sp>
    </p:spTree>
    <p:extLst>
      <p:ext uri="{BB962C8B-B14F-4D97-AF65-F5344CB8AC3E}">
        <p14:creationId xmlns:p14="http://schemas.microsoft.com/office/powerpoint/2010/main" val="22089936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with subheading &amp; 2 vertical images">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E3E009B3-6123-42F9-AAAC-83C2FBD3AAE0}"/>
              </a:ext>
            </a:extLst>
          </p:cNvPr>
          <p:cNvSpPr>
            <a:spLocks noGrp="1"/>
          </p:cNvSpPr>
          <p:nvPr>
            <p:ph type="body" sz="quarter" idx="12" hasCustomPrompt="1"/>
          </p:nvPr>
        </p:nvSpPr>
        <p:spPr>
          <a:xfrm>
            <a:off x="658812" y="2097633"/>
            <a:ext cx="5329237" cy="4103141"/>
          </a:xfrm>
        </p:spPr>
        <p:txBody>
          <a:bodyPr>
            <a:noAutofit/>
          </a:bodyPr>
          <a:lstStyle>
            <a:lvl1pPr marL="0" indent="0">
              <a:lnSpc>
                <a:spcPct val="100000"/>
              </a:lnSpc>
              <a:buFontTx/>
              <a:buNone/>
              <a:defRPr>
                <a:latin typeface="Times New Roman" panose="02020603050405020304" pitchFamily="18" charset="0"/>
                <a:cs typeface="Times New Roman" panose="02020603050405020304" pitchFamily="18" charset="0"/>
              </a:defRPr>
            </a:lvl1pPr>
          </a:lstStyle>
          <a:p>
            <a:pPr lvl="0"/>
            <a:r>
              <a:rPr lang="en-US"/>
              <a:t>28pt body copy approximately 25 words lorem ipsum </a:t>
            </a:r>
            <a:r>
              <a:rPr lang="en-US" err="1"/>
              <a:t>ut</a:t>
            </a:r>
            <a:r>
              <a:rPr lang="en-US"/>
              <a: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a:t>
            </a:r>
            <a:r>
              <a:rPr lang="en-US" err="1"/>
              <a:t>nsi</a:t>
            </a:r>
            <a:r>
              <a:rPr lang="en-US"/>
              <a:t> </a:t>
            </a:r>
            <a:r>
              <a:rPr lang="en-US" err="1"/>
              <a:t>ut</a:t>
            </a:r>
            <a:r>
              <a:rPr lang="en-US"/>
              <a:t> </a:t>
            </a:r>
            <a:r>
              <a:rPr lang="en-US" err="1"/>
              <a:t>aliquid</a:t>
            </a:r>
            <a:r>
              <a:rPr lang="en-US"/>
              <a:t> ex </a:t>
            </a:r>
            <a:r>
              <a:rPr lang="en-US" err="1"/>
              <a:t>ea</a:t>
            </a:r>
            <a:r>
              <a:rPr lang="en-US"/>
              <a:t> </a:t>
            </a:r>
            <a:r>
              <a:rPr lang="en-US" err="1"/>
              <a:t>commodi</a:t>
            </a:r>
            <a:r>
              <a:rPr lang="en-US"/>
              <a:t> </a:t>
            </a:r>
            <a:r>
              <a:rPr lang="en-US" err="1"/>
              <a:t>consequatur</a:t>
            </a:r>
            <a:r>
              <a:rPr lang="en-US"/>
              <a:t> </a:t>
            </a:r>
            <a:r>
              <a:rPr lang="en-US" err="1"/>
              <a:t>autemliure</a:t>
            </a:r>
            <a:r>
              <a:rPr lang="en-US"/>
              <a:t>.</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203950" y="0"/>
            <a:ext cx="2988000" cy="6853334"/>
          </a:xfrm>
          <a:solidFill>
            <a:schemeClr val="bg1">
              <a:lumMod val="95000"/>
            </a:schemeClr>
          </a:solidFill>
        </p:spPr>
        <p:txBody>
          <a:bodyPr anchor="ctr" anchorCtr="0">
            <a:normAutofit/>
          </a:bodyPr>
          <a:lstStyle>
            <a:lvl1pPr marL="0" indent="0" algn="ctr">
              <a:buFontTx/>
              <a:buNone/>
              <a:defRPr sz="2800"/>
            </a:lvl1pPr>
          </a:lstStyle>
          <a:p>
            <a:r>
              <a:rPr lang="en-AU" sz="2800"/>
              <a:t>Picture</a:t>
            </a:r>
            <a:endParaRPr lang="en-AU"/>
          </a:p>
        </p:txBody>
      </p:sp>
      <p:sp>
        <p:nvSpPr>
          <p:cNvPr id="9" name="Picture Placeholder 16">
            <a:extLst>
              <a:ext uri="{FF2B5EF4-FFF2-40B4-BE49-F238E27FC236}">
                <a16:creationId xmlns:a16="http://schemas.microsoft.com/office/drawing/2014/main" id="{5FBBBF5E-F5AF-49BF-ACFA-58D0CF32628D}"/>
              </a:ext>
            </a:extLst>
          </p:cNvPr>
          <p:cNvSpPr>
            <a:spLocks noGrp="1"/>
          </p:cNvSpPr>
          <p:nvPr>
            <p:ph type="pic" sz="quarter" idx="16" hasCustomPrompt="1"/>
          </p:nvPr>
        </p:nvSpPr>
        <p:spPr>
          <a:xfrm>
            <a:off x="9199513" y="0"/>
            <a:ext cx="2988000" cy="6853334"/>
          </a:xfrm>
          <a:solidFill>
            <a:schemeClr val="bg1">
              <a:lumMod val="95000"/>
            </a:schemeClr>
          </a:solidFill>
        </p:spPr>
        <p:txBody>
          <a:bodyPr anchor="ctr" anchorCtr="0">
            <a:normAutofit/>
          </a:bodyPr>
          <a:lstStyle>
            <a:lvl1pPr marL="0" indent="0" algn="ctr">
              <a:buFontTx/>
              <a:buNone/>
              <a:defRPr sz="2800"/>
            </a:lvl1pPr>
          </a:lstStyle>
          <a:p>
            <a:r>
              <a:rPr lang="en-AU" sz="2800"/>
              <a:t>Picture</a:t>
            </a:r>
            <a:endParaRPr lang="en-AU"/>
          </a:p>
        </p:txBody>
      </p:sp>
      <p:sp>
        <p:nvSpPr>
          <p:cNvPr id="7" name="Text Placeholder 12">
            <a:extLst>
              <a:ext uri="{FF2B5EF4-FFF2-40B4-BE49-F238E27FC236}">
                <a16:creationId xmlns:a16="http://schemas.microsoft.com/office/drawing/2014/main" id="{5E3F398C-F64B-45EF-9483-3E60A5C909AD}"/>
              </a:ext>
            </a:extLst>
          </p:cNvPr>
          <p:cNvSpPr>
            <a:spLocks noGrp="1"/>
          </p:cNvSpPr>
          <p:nvPr>
            <p:ph type="body" sz="quarter" idx="11" hasCustomPrompt="1"/>
          </p:nvPr>
        </p:nvSpPr>
        <p:spPr>
          <a:xfrm>
            <a:off x="658813" y="587958"/>
            <a:ext cx="5329236" cy="531742"/>
          </a:xfrm>
        </p:spPr>
        <p:txBody>
          <a:bodyPr>
            <a:noAutofit/>
          </a:bodyPr>
          <a:lstStyle>
            <a:lvl1pPr marL="0" indent="0">
              <a:lnSpc>
                <a:spcPct val="100000"/>
              </a:lnSpc>
              <a:spcBef>
                <a:spcPts val="0"/>
              </a:spcBef>
              <a:buFontTx/>
              <a:buNone/>
              <a:defRPr sz="4000">
                <a:latin typeface="Times New Roman" panose="02020603050405020304" pitchFamily="18" charset="0"/>
                <a:cs typeface="Times New Roman" panose="02020603050405020304" pitchFamily="18" charset="0"/>
              </a:defRPr>
            </a:lvl1pPr>
          </a:lstStyle>
          <a:p>
            <a:pPr lvl="0"/>
            <a:r>
              <a:rPr lang="en-AU"/>
              <a:t>Main heading</a:t>
            </a:r>
          </a:p>
        </p:txBody>
      </p:sp>
      <p:sp>
        <p:nvSpPr>
          <p:cNvPr id="8" name="Text Placeholder 2">
            <a:extLst>
              <a:ext uri="{FF2B5EF4-FFF2-40B4-BE49-F238E27FC236}">
                <a16:creationId xmlns:a16="http://schemas.microsoft.com/office/drawing/2014/main" id="{04249C21-8740-4240-A22B-D2D1BDF79C07}"/>
              </a:ext>
            </a:extLst>
          </p:cNvPr>
          <p:cNvSpPr>
            <a:spLocks noGrp="1"/>
          </p:cNvSpPr>
          <p:nvPr>
            <p:ph type="body" sz="quarter" idx="14" hasCustomPrompt="1"/>
          </p:nvPr>
        </p:nvSpPr>
        <p:spPr>
          <a:xfrm>
            <a:off x="658812" y="1235043"/>
            <a:ext cx="5329236" cy="523220"/>
          </a:xfrm>
        </p:spPr>
        <p:txBody>
          <a:bodyPr>
            <a:noAutofit/>
          </a:bodyPr>
          <a:lstStyle>
            <a:lvl1pPr marL="0" indent="0">
              <a:lnSpc>
                <a:spcPct val="100000"/>
              </a:lnSpc>
              <a:spcBef>
                <a:spcPts val="0"/>
              </a:spcBef>
              <a:buFontTx/>
              <a:buNone/>
              <a:defRPr lang="en-AU" sz="2000" dirty="0">
                <a:solidFill>
                  <a:schemeClr val="tx2"/>
                </a:solidFill>
                <a:latin typeface="Times New Roman" panose="02020603050405020304" pitchFamily="18" charset="0"/>
                <a:cs typeface="Times New Roman" panose="02020603050405020304" pitchFamily="18" charset="0"/>
              </a:defRPr>
            </a:lvl1pPr>
          </a:lstStyle>
          <a:p>
            <a:pPr lvl="0"/>
            <a:r>
              <a:rPr lang="en-US"/>
              <a:t>Main subtitle</a:t>
            </a:r>
            <a:endParaRPr lang="en-AU"/>
          </a:p>
        </p:txBody>
      </p:sp>
      <p:sp>
        <p:nvSpPr>
          <p:cNvPr id="13" name="Content Placeholder 2">
            <a:extLst>
              <a:ext uri="{FF2B5EF4-FFF2-40B4-BE49-F238E27FC236}">
                <a16:creationId xmlns:a16="http://schemas.microsoft.com/office/drawing/2014/main" id="{ABB83E67-9E3A-4EEB-B83F-D6DB846F7CE0}"/>
              </a:ext>
            </a:extLst>
          </p:cNvPr>
          <p:cNvSpPr>
            <a:spLocks noGrp="1"/>
          </p:cNvSpPr>
          <p:nvPr>
            <p:ph idx="18" hasCustomPrompt="1"/>
          </p:nvPr>
        </p:nvSpPr>
        <p:spPr>
          <a:xfrm rot="16200000">
            <a:off x="11191260" y="5833074"/>
            <a:ext cx="1474864" cy="195814"/>
          </a:xfrm>
        </p:spPr>
        <p:txBody>
          <a:bodyPr anchor="b"/>
          <a:lstStyle>
            <a:lvl1pPr marL="0" indent="0">
              <a:buFontTx/>
              <a:buNone/>
              <a:defRPr sz="800"/>
            </a:lvl1pPr>
          </a:lstStyle>
          <a:p>
            <a:r>
              <a:rPr lang="en-GB"/>
              <a:t>© Copyright</a:t>
            </a:r>
          </a:p>
        </p:txBody>
      </p:sp>
      <p:sp>
        <p:nvSpPr>
          <p:cNvPr id="14" name="Content Placeholder 2">
            <a:extLst>
              <a:ext uri="{FF2B5EF4-FFF2-40B4-BE49-F238E27FC236}">
                <a16:creationId xmlns:a16="http://schemas.microsoft.com/office/drawing/2014/main" id="{E50EE613-65BC-443B-BD53-AB8E78D3558D}"/>
              </a:ext>
            </a:extLst>
          </p:cNvPr>
          <p:cNvSpPr>
            <a:spLocks noGrp="1"/>
          </p:cNvSpPr>
          <p:nvPr>
            <p:ph idx="19" hasCustomPrompt="1"/>
          </p:nvPr>
        </p:nvSpPr>
        <p:spPr>
          <a:xfrm rot="16200000">
            <a:off x="8182653" y="5833074"/>
            <a:ext cx="1474864" cy="195814"/>
          </a:xfrm>
        </p:spPr>
        <p:txBody>
          <a:bodyPr anchor="b"/>
          <a:lstStyle>
            <a:lvl1pPr marL="0" indent="0">
              <a:buFontTx/>
              <a:buNone/>
              <a:defRPr sz="800"/>
            </a:lvl1pPr>
          </a:lstStyle>
          <a:p>
            <a:r>
              <a:rPr lang="en-GB"/>
              <a:t>© Copyright</a:t>
            </a:r>
          </a:p>
        </p:txBody>
      </p:sp>
    </p:spTree>
    <p:extLst>
      <p:ext uri="{BB962C8B-B14F-4D97-AF65-F5344CB8AC3E}">
        <p14:creationId xmlns:p14="http://schemas.microsoft.com/office/powerpoint/2010/main" val="20868625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with sub heading &amp; 4 images">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E3E009B3-6123-42F9-AAAC-83C2FBD3AAE0}"/>
              </a:ext>
            </a:extLst>
          </p:cNvPr>
          <p:cNvSpPr>
            <a:spLocks noGrp="1"/>
          </p:cNvSpPr>
          <p:nvPr>
            <p:ph type="body" sz="quarter" idx="12" hasCustomPrompt="1"/>
          </p:nvPr>
        </p:nvSpPr>
        <p:spPr>
          <a:xfrm>
            <a:off x="658812" y="2097633"/>
            <a:ext cx="5329237" cy="4103141"/>
          </a:xfrm>
        </p:spPr>
        <p:txBody>
          <a:bodyPr>
            <a:noAutofit/>
          </a:bodyPr>
          <a:lstStyle>
            <a:lvl1pPr marL="0" indent="0">
              <a:lnSpc>
                <a:spcPct val="100000"/>
              </a:lnSpc>
              <a:buFontTx/>
              <a:buNone/>
              <a:defRPr>
                <a:latin typeface="Times New Roman" panose="02020603050405020304" pitchFamily="18" charset="0"/>
                <a:cs typeface="Times New Roman" panose="02020603050405020304" pitchFamily="18" charset="0"/>
              </a:defRPr>
            </a:lvl1pPr>
          </a:lstStyle>
          <a:p>
            <a:pPr lvl="0"/>
            <a:r>
              <a:rPr lang="en-US"/>
              <a:t>28pt body copy approximately 25 words lorem ipsum </a:t>
            </a:r>
            <a:r>
              <a:rPr lang="en-US" err="1"/>
              <a:t>ut</a:t>
            </a:r>
            <a:r>
              <a:rPr lang="en-US"/>
              <a: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a:t>
            </a:r>
            <a:r>
              <a:rPr lang="en-US" err="1"/>
              <a:t>nsi</a:t>
            </a:r>
            <a:r>
              <a:rPr lang="en-US"/>
              <a:t> </a:t>
            </a:r>
            <a:r>
              <a:rPr lang="en-US" err="1"/>
              <a:t>ut</a:t>
            </a:r>
            <a:r>
              <a:rPr lang="en-US"/>
              <a:t> </a:t>
            </a:r>
            <a:r>
              <a:rPr lang="en-US" err="1"/>
              <a:t>aliquid</a:t>
            </a:r>
            <a:r>
              <a:rPr lang="en-US"/>
              <a:t> ex </a:t>
            </a:r>
            <a:r>
              <a:rPr lang="en-US" err="1"/>
              <a:t>ea</a:t>
            </a:r>
            <a:r>
              <a:rPr lang="en-US"/>
              <a:t> </a:t>
            </a:r>
            <a:r>
              <a:rPr lang="en-US" err="1"/>
              <a:t>commodi</a:t>
            </a:r>
            <a:r>
              <a:rPr lang="en-US"/>
              <a:t> </a:t>
            </a:r>
            <a:r>
              <a:rPr lang="en-US" err="1"/>
              <a:t>consequatur</a:t>
            </a:r>
            <a:r>
              <a:rPr lang="en-US"/>
              <a:t> </a:t>
            </a:r>
            <a:r>
              <a:rPr lang="en-US" err="1"/>
              <a:t>autemliure</a:t>
            </a:r>
            <a:r>
              <a:rPr lang="en-US"/>
              <a:t>.</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p:nvPr>
        </p:nvSpPr>
        <p:spPr>
          <a:xfrm>
            <a:off x="6203950" y="0"/>
            <a:ext cx="2988000" cy="3429000"/>
          </a:xfrm>
          <a:solidFill>
            <a:schemeClr val="bg1">
              <a:lumMod val="95000"/>
            </a:schemeClr>
          </a:solidFill>
        </p:spPr>
        <p:txBody>
          <a:bodyPr anchor="ctr" anchorCtr="0"/>
          <a:lstStyle>
            <a:lvl1pPr marL="0" indent="0" algn="ctr">
              <a:buFontTx/>
              <a:buNone/>
              <a:defRPr/>
            </a:lvl1pPr>
          </a:lstStyle>
          <a:p>
            <a:endParaRPr lang="en-AU"/>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p:nvPr>
        </p:nvSpPr>
        <p:spPr>
          <a:xfrm>
            <a:off x="6203950" y="3429000"/>
            <a:ext cx="2988000" cy="3424334"/>
          </a:xfrm>
          <a:solidFill>
            <a:schemeClr val="bg1">
              <a:lumMod val="95000"/>
            </a:schemeClr>
          </a:solidFill>
        </p:spPr>
        <p:txBody>
          <a:bodyPr anchor="ctr" anchorCtr="0"/>
          <a:lstStyle>
            <a:lvl1pPr marL="0" indent="0" algn="ctr">
              <a:buFontTx/>
              <a:buNone/>
              <a:defRPr/>
            </a:lvl1pPr>
          </a:lstStyle>
          <a:p>
            <a:endParaRPr lang="en-AU"/>
          </a:p>
        </p:txBody>
      </p:sp>
      <p:sp>
        <p:nvSpPr>
          <p:cNvPr id="9" name="Picture Placeholder 16">
            <a:extLst>
              <a:ext uri="{FF2B5EF4-FFF2-40B4-BE49-F238E27FC236}">
                <a16:creationId xmlns:a16="http://schemas.microsoft.com/office/drawing/2014/main" id="{5FBBBF5E-F5AF-49BF-ACFA-58D0CF32628D}"/>
              </a:ext>
            </a:extLst>
          </p:cNvPr>
          <p:cNvSpPr>
            <a:spLocks noGrp="1"/>
          </p:cNvSpPr>
          <p:nvPr>
            <p:ph type="pic" sz="quarter" idx="16"/>
          </p:nvPr>
        </p:nvSpPr>
        <p:spPr>
          <a:xfrm>
            <a:off x="9199513" y="0"/>
            <a:ext cx="2988000" cy="3429000"/>
          </a:xfrm>
          <a:solidFill>
            <a:schemeClr val="bg1">
              <a:lumMod val="95000"/>
            </a:schemeClr>
          </a:solidFill>
        </p:spPr>
        <p:txBody>
          <a:bodyPr anchor="ctr" anchorCtr="0"/>
          <a:lstStyle>
            <a:lvl1pPr marL="0" indent="0" algn="ctr">
              <a:buFontTx/>
              <a:buNone/>
              <a:defRPr/>
            </a:lvl1pPr>
          </a:lstStyle>
          <a:p>
            <a:endParaRPr lang="en-AU"/>
          </a:p>
        </p:txBody>
      </p:sp>
      <p:sp>
        <p:nvSpPr>
          <p:cNvPr id="10" name="Picture Placeholder 16">
            <a:extLst>
              <a:ext uri="{FF2B5EF4-FFF2-40B4-BE49-F238E27FC236}">
                <a16:creationId xmlns:a16="http://schemas.microsoft.com/office/drawing/2014/main" id="{B37D129D-AC69-47EC-8F8A-ADBDBFE7F38A}"/>
              </a:ext>
            </a:extLst>
          </p:cNvPr>
          <p:cNvSpPr>
            <a:spLocks noGrp="1"/>
          </p:cNvSpPr>
          <p:nvPr>
            <p:ph type="pic" sz="quarter" idx="17"/>
          </p:nvPr>
        </p:nvSpPr>
        <p:spPr>
          <a:xfrm>
            <a:off x="9199513" y="3429000"/>
            <a:ext cx="2988000" cy="3424334"/>
          </a:xfrm>
          <a:solidFill>
            <a:schemeClr val="bg1">
              <a:lumMod val="95000"/>
            </a:schemeClr>
          </a:solidFill>
        </p:spPr>
        <p:txBody>
          <a:bodyPr anchor="ctr" anchorCtr="0"/>
          <a:lstStyle>
            <a:lvl1pPr marL="0" indent="0" algn="ctr">
              <a:buFontTx/>
              <a:buNone/>
              <a:defRPr/>
            </a:lvl1pPr>
          </a:lstStyle>
          <a:p>
            <a:endParaRPr lang="en-AU"/>
          </a:p>
        </p:txBody>
      </p:sp>
      <p:sp>
        <p:nvSpPr>
          <p:cNvPr id="12" name="Text Placeholder 12">
            <a:extLst>
              <a:ext uri="{FF2B5EF4-FFF2-40B4-BE49-F238E27FC236}">
                <a16:creationId xmlns:a16="http://schemas.microsoft.com/office/drawing/2014/main" id="{16E3767B-09E3-4BD8-9349-FE78D1CD21B7}"/>
              </a:ext>
            </a:extLst>
          </p:cNvPr>
          <p:cNvSpPr>
            <a:spLocks noGrp="1"/>
          </p:cNvSpPr>
          <p:nvPr>
            <p:ph type="body" sz="quarter" idx="11" hasCustomPrompt="1"/>
          </p:nvPr>
        </p:nvSpPr>
        <p:spPr>
          <a:xfrm>
            <a:off x="658813" y="587958"/>
            <a:ext cx="5329236" cy="531742"/>
          </a:xfrm>
        </p:spPr>
        <p:txBody>
          <a:bodyPr>
            <a:noAutofit/>
          </a:bodyPr>
          <a:lstStyle>
            <a:lvl1pPr marL="0" indent="0">
              <a:lnSpc>
                <a:spcPct val="100000"/>
              </a:lnSpc>
              <a:spcBef>
                <a:spcPts val="0"/>
              </a:spcBef>
              <a:buFontTx/>
              <a:buNone/>
              <a:defRPr sz="4000">
                <a:latin typeface="Times New Roman" panose="02020603050405020304" pitchFamily="18" charset="0"/>
                <a:cs typeface="Times New Roman" panose="02020603050405020304" pitchFamily="18" charset="0"/>
              </a:defRPr>
            </a:lvl1pPr>
          </a:lstStyle>
          <a:p>
            <a:pPr lvl="0"/>
            <a:r>
              <a:rPr lang="en-AU"/>
              <a:t>Main heading </a:t>
            </a:r>
          </a:p>
        </p:txBody>
      </p:sp>
      <p:sp>
        <p:nvSpPr>
          <p:cNvPr id="14" name="Text Placeholder 2">
            <a:extLst>
              <a:ext uri="{FF2B5EF4-FFF2-40B4-BE49-F238E27FC236}">
                <a16:creationId xmlns:a16="http://schemas.microsoft.com/office/drawing/2014/main" id="{169399C0-F836-4811-BDDE-21C8AB444273}"/>
              </a:ext>
            </a:extLst>
          </p:cNvPr>
          <p:cNvSpPr>
            <a:spLocks noGrp="1"/>
          </p:cNvSpPr>
          <p:nvPr>
            <p:ph type="body" sz="quarter" idx="14" hasCustomPrompt="1"/>
          </p:nvPr>
        </p:nvSpPr>
        <p:spPr>
          <a:xfrm>
            <a:off x="658812" y="1235043"/>
            <a:ext cx="5329236" cy="523220"/>
          </a:xfrm>
        </p:spPr>
        <p:txBody>
          <a:bodyPr>
            <a:noAutofit/>
          </a:bodyPr>
          <a:lstStyle>
            <a:lvl1pPr marL="0" indent="0">
              <a:lnSpc>
                <a:spcPct val="100000"/>
              </a:lnSpc>
              <a:spcBef>
                <a:spcPts val="0"/>
              </a:spcBef>
              <a:buFontTx/>
              <a:buNone/>
              <a:defRPr lang="en-AU" sz="2000" dirty="0">
                <a:solidFill>
                  <a:schemeClr val="tx2"/>
                </a:solidFill>
                <a:latin typeface="Times New Roman" panose="02020603050405020304" pitchFamily="18" charset="0"/>
                <a:cs typeface="Times New Roman" panose="02020603050405020304" pitchFamily="18" charset="0"/>
              </a:defRPr>
            </a:lvl1pPr>
          </a:lstStyle>
          <a:p>
            <a:pPr lvl="0"/>
            <a:r>
              <a:rPr lang="en-US"/>
              <a:t>Main subtitle</a:t>
            </a:r>
            <a:endParaRPr lang="en-AU"/>
          </a:p>
        </p:txBody>
      </p:sp>
      <p:sp>
        <p:nvSpPr>
          <p:cNvPr id="13" name="Content Placeholder 2">
            <a:extLst>
              <a:ext uri="{FF2B5EF4-FFF2-40B4-BE49-F238E27FC236}">
                <a16:creationId xmlns:a16="http://schemas.microsoft.com/office/drawing/2014/main" id="{27A41906-5B14-46E2-885F-02E6D6EC054C}"/>
              </a:ext>
            </a:extLst>
          </p:cNvPr>
          <p:cNvSpPr>
            <a:spLocks noGrp="1"/>
          </p:cNvSpPr>
          <p:nvPr>
            <p:ph idx="18" hasCustomPrompt="1"/>
          </p:nvPr>
        </p:nvSpPr>
        <p:spPr>
          <a:xfrm rot="16200000">
            <a:off x="11191260" y="5833074"/>
            <a:ext cx="1474864" cy="195814"/>
          </a:xfrm>
        </p:spPr>
        <p:txBody>
          <a:bodyPr anchor="b"/>
          <a:lstStyle>
            <a:lvl1pPr marL="0" indent="0">
              <a:buFontTx/>
              <a:buNone/>
              <a:defRPr sz="800"/>
            </a:lvl1pPr>
          </a:lstStyle>
          <a:p>
            <a:r>
              <a:rPr lang="en-GB"/>
              <a:t>© Copyright</a:t>
            </a:r>
          </a:p>
        </p:txBody>
      </p:sp>
      <p:sp>
        <p:nvSpPr>
          <p:cNvPr id="20" name="Content Placeholder 2">
            <a:extLst>
              <a:ext uri="{FF2B5EF4-FFF2-40B4-BE49-F238E27FC236}">
                <a16:creationId xmlns:a16="http://schemas.microsoft.com/office/drawing/2014/main" id="{B5FB1F0D-8FCB-474F-9611-A32E5544FA10}"/>
              </a:ext>
            </a:extLst>
          </p:cNvPr>
          <p:cNvSpPr>
            <a:spLocks noGrp="1"/>
          </p:cNvSpPr>
          <p:nvPr>
            <p:ph idx="22" hasCustomPrompt="1"/>
          </p:nvPr>
        </p:nvSpPr>
        <p:spPr>
          <a:xfrm rot="16200000">
            <a:off x="8182653" y="5833074"/>
            <a:ext cx="1474864" cy="195814"/>
          </a:xfrm>
        </p:spPr>
        <p:txBody>
          <a:bodyPr anchor="b"/>
          <a:lstStyle>
            <a:lvl1pPr marL="0" indent="0">
              <a:buFontTx/>
              <a:buNone/>
              <a:defRPr sz="800"/>
            </a:lvl1pPr>
          </a:lstStyle>
          <a:p>
            <a:r>
              <a:rPr lang="en-GB"/>
              <a:t>© Copyright</a:t>
            </a:r>
          </a:p>
        </p:txBody>
      </p:sp>
      <p:sp>
        <p:nvSpPr>
          <p:cNvPr id="21" name="Content Placeholder 2">
            <a:extLst>
              <a:ext uri="{FF2B5EF4-FFF2-40B4-BE49-F238E27FC236}">
                <a16:creationId xmlns:a16="http://schemas.microsoft.com/office/drawing/2014/main" id="{DD1C0411-0DDC-4162-9A36-1ECF55673496}"/>
              </a:ext>
            </a:extLst>
          </p:cNvPr>
          <p:cNvSpPr>
            <a:spLocks noGrp="1"/>
          </p:cNvSpPr>
          <p:nvPr>
            <p:ph idx="23" hasCustomPrompt="1"/>
          </p:nvPr>
        </p:nvSpPr>
        <p:spPr>
          <a:xfrm rot="16200000">
            <a:off x="11191260" y="2408740"/>
            <a:ext cx="1474864" cy="195814"/>
          </a:xfrm>
        </p:spPr>
        <p:txBody>
          <a:bodyPr anchor="b"/>
          <a:lstStyle>
            <a:lvl1pPr marL="0" indent="0">
              <a:buFontTx/>
              <a:buNone/>
              <a:defRPr sz="800"/>
            </a:lvl1pPr>
          </a:lstStyle>
          <a:p>
            <a:r>
              <a:rPr lang="en-GB"/>
              <a:t>© Copyright</a:t>
            </a:r>
          </a:p>
        </p:txBody>
      </p:sp>
      <p:sp>
        <p:nvSpPr>
          <p:cNvPr id="22" name="Content Placeholder 2">
            <a:extLst>
              <a:ext uri="{FF2B5EF4-FFF2-40B4-BE49-F238E27FC236}">
                <a16:creationId xmlns:a16="http://schemas.microsoft.com/office/drawing/2014/main" id="{28E61428-FCAE-4FD0-8F37-C2C26679EF2B}"/>
              </a:ext>
            </a:extLst>
          </p:cNvPr>
          <p:cNvSpPr>
            <a:spLocks noGrp="1"/>
          </p:cNvSpPr>
          <p:nvPr>
            <p:ph idx="19" hasCustomPrompt="1"/>
          </p:nvPr>
        </p:nvSpPr>
        <p:spPr>
          <a:xfrm rot="16200000">
            <a:off x="8182653" y="2408740"/>
            <a:ext cx="1474864" cy="195814"/>
          </a:xfrm>
        </p:spPr>
        <p:txBody>
          <a:bodyPr anchor="b"/>
          <a:lstStyle>
            <a:lvl1pPr marL="0" indent="0">
              <a:buFontTx/>
              <a:buNone/>
              <a:defRPr sz="800"/>
            </a:lvl1pPr>
          </a:lstStyle>
          <a:p>
            <a:r>
              <a:rPr lang="en-GB"/>
              <a:t>© Copyright</a:t>
            </a:r>
          </a:p>
        </p:txBody>
      </p:sp>
    </p:spTree>
    <p:extLst>
      <p:ext uri="{BB962C8B-B14F-4D97-AF65-F5344CB8AC3E}">
        <p14:creationId xmlns:p14="http://schemas.microsoft.com/office/powerpoint/2010/main" val="30490685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with subheading &amp; 6 images">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E3E009B3-6123-42F9-AAAC-83C2FBD3AAE0}"/>
              </a:ext>
            </a:extLst>
          </p:cNvPr>
          <p:cNvSpPr>
            <a:spLocks noGrp="1"/>
          </p:cNvSpPr>
          <p:nvPr>
            <p:ph type="body" sz="quarter" idx="12" hasCustomPrompt="1"/>
          </p:nvPr>
        </p:nvSpPr>
        <p:spPr>
          <a:xfrm>
            <a:off x="658812" y="2097633"/>
            <a:ext cx="5329237" cy="4103141"/>
          </a:xfrm>
        </p:spPr>
        <p:txBody>
          <a:bodyPr>
            <a:noAutofit/>
          </a:bodyPr>
          <a:lstStyle>
            <a:lvl1pPr marL="0" indent="0">
              <a:lnSpc>
                <a:spcPct val="100000"/>
              </a:lnSpc>
              <a:buFontTx/>
              <a:buNone/>
              <a:defRPr>
                <a:latin typeface="Times New Roman" panose="02020603050405020304" pitchFamily="18" charset="0"/>
                <a:cs typeface="Times New Roman" panose="02020603050405020304" pitchFamily="18" charset="0"/>
              </a:defRPr>
            </a:lvl1pPr>
          </a:lstStyle>
          <a:p>
            <a:pPr lvl="0"/>
            <a:r>
              <a:rPr lang="en-US"/>
              <a:t>28pt body copy approximately 25 words lorem ipsum </a:t>
            </a:r>
            <a:r>
              <a:rPr lang="en-US" err="1"/>
              <a:t>ut</a:t>
            </a:r>
            <a:r>
              <a:rPr lang="en-US"/>
              <a: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a:t>
            </a:r>
            <a:r>
              <a:rPr lang="en-US" err="1"/>
              <a:t>nsi</a:t>
            </a:r>
            <a:r>
              <a:rPr lang="en-US"/>
              <a:t> </a:t>
            </a:r>
            <a:r>
              <a:rPr lang="en-US" err="1"/>
              <a:t>ut</a:t>
            </a:r>
            <a:r>
              <a:rPr lang="en-US"/>
              <a:t> </a:t>
            </a:r>
            <a:r>
              <a:rPr lang="en-US" err="1"/>
              <a:t>aliquid</a:t>
            </a:r>
            <a:r>
              <a:rPr lang="en-US"/>
              <a:t> ex </a:t>
            </a:r>
            <a:r>
              <a:rPr lang="en-US" err="1"/>
              <a:t>ea</a:t>
            </a:r>
            <a:r>
              <a:rPr lang="en-US"/>
              <a:t> </a:t>
            </a:r>
            <a:r>
              <a:rPr lang="en-US" err="1"/>
              <a:t>commodi</a:t>
            </a:r>
            <a:r>
              <a:rPr lang="en-US"/>
              <a:t> </a:t>
            </a:r>
            <a:r>
              <a:rPr lang="en-US" err="1"/>
              <a:t>consequatur</a:t>
            </a:r>
            <a:r>
              <a:rPr lang="en-US"/>
              <a:t> </a:t>
            </a:r>
            <a:r>
              <a:rPr lang="en-US" err="1"/>
              <a:t>autemliure</a:t>
            </a:r>
            <a:r>
              <a:rPr lang="en-US"/>
              <a:t>.</a:t>
            </a:r>
          </a:p>
          <a:p>
            <a:pPr lvl="0"/>
            <a:endParaRPr lang="en-US"/>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203950" y="0"/>
            <a:ext cx="2988000" cy="2286000"/>
          </a:xfrm>
          <a:solidFill>
            <a:schemeClr val="bg1">
              <a:lumMod val="95000"/>
            </a:schemeClr>
          </a:solidFill>
        </p:spPr>
        <p:txBody>
          <a:bodyPr anchor="ctr" anchorCtr="0">
            <a:normAutofit/>
          </a:bodyPr>
          <a:lstStyle>
            <a:lvl1pPr marL="0" indent="0" algn="ctr">
              <a:buFontTx/>
              <a:buNone/>
              <a:defRPr sz="1800"/>
            </a:lvl1pPr>
          </a:lstStyle>
          <a:p>
            <a:r>
              <a:rPr lang="en-AU"/>
              <a:t>Picture</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6203950" y="2286000"/>
            <a:ext cx="2988000" cy="2286000"/>
          </a:xfrm>
          <a:solidFill>
            <a:schemeClr val="bg1">
              <a:lumMod val="95000"/>
            </a:schemeClr>
          </a:solid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Picture</a:t>
            </a:r>
          </a:p>
        </p:txBody>
      </p:sp>
      <p:sp>
        <p:nvSpPr>
          <p:cNvPr id="9" name="Picture Placeholder 16">
            <a:extLst>
              <a:ext uri="{FF2B5EF4-FFF2-40B4-BE49-F238E27FC236}">
                <a16:creationId xmlns:a16="http://schemas.microsoft.com/office/drawing/2014/main" id="{5FBBBF5E-F5AF-49BF-ACFA-58D0CF32628D}"/>
              </a:ext>
            </a:extLst>
          </p:cNvPr>
          <p:cNvSpPr>
            <a:spLocks noGrp="1"/>
          </p:cNvSpPr>
          <p:nvPr>
            <p:ph type="pic" sz="quarter" idx="16" hasCustomPrompt="1"/>
          </p:nvPr>
        </p:nvSpPr>
        <p:spPr>
          <a:xfrm>
            <a:off x="9199513" y="0"/>
            <a:ext cx="2988000" cy="2286000"/>
          </a:xfrm>
          <a:solidFill>
            <a:schemeClr val="bg1">
              <a:lumMod val="95000"/>
            </a:schemeClr>
          </a:solid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Picture</a:t>
            </a:r>
          </a:p>
        </p:txBody>
      </p:sp>
      <p:sp>
        <p:nvSpPr>
          <p:cNvPr id="10" name="Picture Placeholder 16">
            <a:extLst>
              <a:ext uri="{FF2B5EF4-FFF2-40B4-BE49-F238E27FC236}">
                <a16:creationId xmlns:a16="http://schemas.microsoft.com/office/drawing/2014/main" id="{B37D129D-AC69-47EC-8F8A-ADBDBFE7F38A}"/>
              </a:ext>
            </a:extLst>
          </p:cNvPr>
          <p:cNvSpPr>
            <a:spLocks noGrp="1"/>
          </p:cNvSpPr>
          <p:nvPr>
            <p:ph type="pic" sz="quarter" idx="17" hasCustomPrompt="1"/>
          </p:nvPr>
        </p:nvSpPr>
        <p:spPr>
          <a:xfrm>
            <a:off x="9199513" y="2286000"/>
            <a:ext cx="2988000" cy="2286000"/>
          </a:xfrm>
          <a:solidFill>
            <a:schemeClr val="bg1">
              <a:lumMod val="95000"/>
            </a:schemeClr>
          </a:solid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Picture</a:t>
            </a:r>
          </a:p>
        </p:txBody>
      </p:sp>
      <p:sp>
        <p:nvSpPr>
          <p:cNvPr id="12" name="Picture Placeholder 16">
            <a:extLst>
              <a:ext uri="{FF2B5EF4-FFF2-40B4-BE49-F238E27FC236}">
                <a16:creationId xmlns:a16="http://schemas.microsoft.com/office/drawing/2014/main" id="{B4DBFD82-9C7C-4D31-B478-EC29F6E63C85}"/>
              </a:ext>
            </a:extLst>
          </p:cNvPr>
          <p:cNvSpPr>
            <a:spLocks noGrp="1"/>
          </p:cNvSpPr>
          <p:nvPr>
            <p:ph type="pic" sz="quarter" idx="18" hasCustomPrompt="1"/>
          </p:nvPr>
        </p:nvSpPr>
        <p:spPr>
          <a:xfrm>
            <a:off x="6203950" y="4546600"/>
            <a:ext cx="2988000" cy="2311400"/>
          </a:xfrm>
          <a:solidFill>
            <a:schemeClr val="bg1">
              <a:lumMod val="95000"/>
            </a:schemeClr>
          </a:solid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Picture</a:t>
            </a:r>
          </a:p>
        </p:txBody>
      </p:sp>
      <p:sp>
        <p:nvSpPr>
          <p:cNvPr id="14" name="Picture Placeholder 16">
            <a:extLst>
              <a:ext uri="{FF2B5EF4-FFF2-40B4-BE49-F238E27FC236}">
                <a16:creationId xmlns:a16="http://schemas.microsoft.com/office/drawing/2014/main" id="{2A5EDEA7-905B-49F8-A780-E9F1B4287EFA}"/>
              </a:ext>
            </a:extLst>
          </p:cNvPr>
          <p:cNvSpPr>
            <a:spLocks noGrp="1"/>
          </p:cNvSpPr>
          <p:nvPr>
            <p:ph type="pic" sz="quarter" idx="19" hasCustomPrompt="1"/>
          </p:nvPr>
        </p:nvSpPr>
        <p:spPr>
          <a:xfrm>
            <a:off x="9199513" y="4546600"/>
            <a:ext cx="2988000" cy="2311400"/>
          </a:xfrm>
          <a:solidFill>
            <a:schemeClr val="bg1">
              <a:lumMod val="95000"/>
            </a:schemeClr>
          </a:solid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Picture</a:t>
            </a:r>
          </a:p>
        </p:txBody>
      </p:sp>
      <p:sp>
        <p:nvSpPr>
          <p:cNvPr id="16" name="Text Placeholder 12">
            <a:extLst>
              <a:ext uri="{FF2B5EF4-FFF2-40B4-BE49-F238E27FC236}">
                <a16:creationId xmlns:a16="http://schemas.microsoft.com/office/drawing/2014/main" id="{B202A458-62AE-4EB5-977F-83DE71803E86}"/>
              </a:ext>
            </a:extLst>
          </p:cNvPr>
          <p:cNvSpPr>
            <a:spLocks noGrp="1"/>
          </p:cNvSpPr>
          <p:nvPr>
            <p:ph type="body" sz="quarter" idx="11" hasCustomPrompt="1"/>
          </p:nvPr>
        </p:nvSpPr>
        <p:spPr>
          <a:xfrm>
            <a:off x="658813" y="587958"/>
            <a:ext cx="5329236" cy="531742"/>
          </a:xfrm>
        </p:spPr>
        <p:txBody>
          <a:bodyPr>
            <a:noAutofit/>
          </a:bodyPr>
          <a:lstStyle>
            <a:lvl1pPr marL="0" indent="0">
              <a:lnSpc>
                <a:spcPct val="100000"/>
              </a:lnSpc>
              <a:spcBef>
                <a:spcPts val="0"/>
              </a:spcBef>
              <a:buFontTx/>
              <a:buNone/>
              <a:defRPr sz="4000">
                <a:latin typeface="Times New Roman" panose="02020603050405020304" pitchFamily="18" charset="0"/>
                <a:cs typeface="Times New Roman" panose="02020603050405020304" pitchFamily="18" charset="0"/>
              </a:defRPr>
            </a:lvl1pPr>
          </a:lstStyle>
          <a:p>
            <a:pPr lvl="0"/>
            <a:r>
              <a:rPr lang="en-AU"/>
              <a:t>Main heading</a:t>
            </a:r>
          </a:p>
        </p:txBody>
      </p:sp>
      <p:sp>
        <p:nvSpPr>
          <p:cNvPr id="17" name="Text Placeholder 2">
            <a:extLst>
              <a:ext uri="{FF2B5EF4-FFF2-40B4-BE49-F238E27FC236}">
                <a16:creationId xmlns:a16="http://schemas.microsoft.com/office/drawing/2014/main" id="{18980D3D-D615-4765-855B-FDF59075001D}"/>
              </a:ext>
            </a:extLst>
          </p:cNvPr>
          <p:cNvSpPr>
            <a:spLocks noGrp="1"/>
          </p:cNvSpPr>
          <p:nvPr>
            <p:ph type="body" sz="quarter" idx="14" hasCustomPrompt="1"/>
          </p:nvPr>
        </p:nvSpPr>
        <p:spPr>
          <a:xfrm>
            <a:off x="658812" y="1235043"/>
            <a:ext cx="5329236" cy="523220"/>
          </a:xfrm>
        </p:spPr>
        <p:txBody>
          <a:bodyPr>
            <a:noAutofit/>
          </a:bodyPr>
          <a:lstStyle>
            <a:lvl1pPr marL="0" indent="0">
              <a:lnSpc>
                <a:spcPct val="100000"/>
              </a:lnSpc>
              <a:spcBef>
                <a:spcPts val="0"/>
              </a:spcBef>
              <a:buFontTx/>
              <a:buNone/>
              <a:defRPr lang="en-AU" sz="2000" dirty="0">
                <a:solidFill>
                  <a:schemeClr val="tx2"/>
                </a:solidFill>
                <a:latin typeface="Times New Roman" panose="02020603050405020304" pitchFamily="18" charset="0"/>
                <a:cs typeface="Times New Roman" panose="02020603050405020304" pitchFamily="18" charset="0"/>
              </a:defRPr>
            </a:lvl1pPr>
          </a:lstStyle>
          <a:p>
            <a:pPr lvl="0"/>
            <a:r>
              <a:rPr lang="en-US"/>
              <a:t>Main subtitle</a:t>
            </a:r>
            <a:endParaRPr lang="en-AU"/>
          </a:p>
        </p:txBody>
      </p:sp>
      <p:sp>
        <p:nvSpPr>
          <p:cNvPr id="23" name="Content Placeholder 2">
            <a:extLst>
              <a:ext uri="{FF2B5EF4-FFF2-40B4-BE49-F238E27FC236}">
                <a16:creationId xmlns:a16="http://schemas.microsoft.com/office/drawing/2014/main" id="{4D30AB93-ECBF-4BE3-AF91-1E0559552E78}"/>
              </a:ext>
            </a:extLst>
          </p:cNvPr>
          <p:cNvSpPr>
            <a:spLocks noGrp="1"/>
          </p:cNvSpPr>
          <p:nvPr>
            <p:ph idx="20" hasCustomPrompt="1"/>
          </p:nvPr>
        </p:nvSpPr>
        <p:spPr>
          <a:xfrm rot="16200000">
            <a:off x="11191260" y="5833074"/>
            <a:ext cx="1474864" cy="195814"/>
          </a:xfrm>
        </p:spPr>
        <p:txBody>
          <a:bodyPr anchor="b"/>
          <a:lstStyle>
            <a:lvl1pPr marL="0" indent="0">
              <a:buFontTx/>
              <a:buNone/>
              <a:defRPr sz="800"/>
            </a:lvl1pPr>
          </a:lstStyle>
          <a:p>
            <a:r>
              <a:rPr lang="en-GB"/>
              <a:t>© Copyright</a:t>
            </a:r>
          </a:p>
        </p:txBody>
      </p:sp>
      <p:sp>
        <p:nvSpPr>
          <p:cNvPr id="24" name="Content Placeholder 2">
            <a:extLst>
              <a:ext uri="{FF2B5EF4-FFF2-40B4-BE49-F238E27FC236}">
                <a16:creationId xmlns:a16="http://schemas.microsoft.com/office/drawing/2014/main" id="{DFB6F8D3-A911-4984-B557-43460AF79D5F}"/>
              </a:ext>
            </a:extLst>
          </p:cNvPr>
          <p:cNvSpPr>
            <a:spLocks noGrp="1"/>
          </p:cNvSpPr>
          <p:nvPr>
            <p:ph idx="21" hasCustomPrompt="1"/>
          </p:nvPr>
        </p:nvSpPr>
        <p:spPr>
          <a:xfrm rot="16200000">
            <a:off x="8182653" y="5833074"/>
            <a:ext cx="1474864" cy="195814"/>
          </a:xfrm>
        </p:spPr>
        <p:txBody>
          <a:bodyPr anchor="b"/>
          <a:lstStyle>
            <a:lvl1pPr marL="0" indent="0">
              <a:buFontTx/>
              <a:buNone/>
              <a:defRPr sz="800"/>
            </a:lvl1pPr>
          </a:lstStyle>
          <a:p>
            <a:r>
              <a:rPr lang="en-GB"/>
              <a:t>© Copyright</a:t>
            </a:r>
          </a:p>
        </p:txBody>
      </p:sp>
      <p:sp>
        <p:nvSpPr>
          <p:cNvPr id="25" name="Content Placeholder 2">
            <a:extLst>
              <a:ext uri="{FF2B5EF4-FFF2-40B4-BE49-F238E27FC236}">
                <a16:creationId xmlns:a16="http://schemas.microsoft.com/office/drawing/2014/main" id="{2ECD7ABF-8014-47C0-AEE0-1DCBF0E2A7F5}"/>
              </a:ext>
            </a:extLst>
          </p:cNvPr>
          <p:cNvSpPr>
            <a:spLocks noGrp="1"/>
          </p:cNvSpPr>
          <p:nvPr>
            <p:ph idx="22" hasCustomPrompt="1"/>
          </p:nvPr>
        </p:nvSpPr>
        <p:spPr>
          <a:xfrm rot="16200000">
            <a:off x="11191260" y="3543028"/>
            <a:ext cx="1474864" cy="195814"/>
          </a:xfrm>
        </p:spPr>
        <p:txBody>
          <a:bodyPr anchor="b"/>
          <a:lstStyle>
            <a:lvl1pPr marL="0" indent="0">
              <a:buFontTx/>
              <a:buNone/>
              <a:defRPr sz="800"/>
            </a:lvl1pPr>
          </a:lstStyle>
          <a:p>
            <a:r>
              <a:rPr lang="en-GB"/>
              <a:t>© Copyright</a:t>
            </a:r>
          </a:p>
        </p:txBody>
      </p:sp>
      <p:sp>
        <p:nvSpPr>
          <p:cNvPr id="26" name="Content Placeholder 2">
            <a:extLst>
              <a:ext uri="{FF2B5EF4-FFF2-40B4-BE49-F238E27FC236}">
                <a16:creationId xmlns:a16="http://schemas.microsoft.com/office/drawing/2014/main" id="{63700639-AEE6-4494-B43F-416F96CFC336}"/>
              </a:ext>
            </a:extLst>
          </p:cNvPr>
          <p:cNvSpPr>
            <a:spLocks noGrp="1"/>
          </p:cNvSpPr>
          <p:nvPr>
            <p:ph idx="23" hasCustomPrompt="1"/>
          </p:nvPr>
        </p:nvSpPr>
        <p:spPr>
          <a:xfrm rot="16200000">
            <a:off x="8182653" y="3543028"/>
            <a:ext cx="1474864" cy="195814"/>
          </a:xfrm>
        </p:spPr>
        <p:txBody>
          <a:bodyPr anchor="b"/>
          <a:lstStyle>
            <a:lvl1pPr marL="0" indent="0">
              <a:buFontTx/>
              <a:buNone/>
              <a:defRPr sz="800"/>
            </a:lvl1pPr>
          </a:lstStyle>
          <a:p>
            <a:r>
              <a:rPr lang="en-GB"/>
              <a:t>© Copyright</a:t>
            </a:r>
          </a:p>
        </p:txBody>
      </p:sp>
      <p:sp>
        <p:nvSpPr>
          <p:cNvPr id="27" name="Content Placeholder 2">
            <a:extLst>
              <a:ext uri="{FF2B5EF4-FFF2-40B4-BE49-F238E27FC236}">
                <a16:creationId xmlns:a16="http://schemas.microsoft.com/office/drawing/2014/main" id="{389BF336-AFA5-42F6-97B6-1493453B9CF2}"/>
              </a:ext>
            </a:extLst>
          </p:cNvPr>
          <p:cNvSpPr>
            <a:spLocks noGrp="1"/>
          </p:cNvSpPr>
          <p:nvPr>
            <p:ph idx="24" hasCustomPrompt="1"/>
          </p:nvPr>
        </p:nvSpPr>
        <p:spPr>
          <a:xfrm rot="16200000">
            <a:off x="11191260" y="1277258"/>
            <a:ext cx="1474864" cy="195814"/>
          </a:xfrm>
        </p:spPr>
        <p:txBody>
          <a:bodyPr anchor="b"/>
          <a:lstStyle>
            <a:lvl1pPr marL="0" indent="0">
              <a:buFontTx/>
              <a:buNone/>
              <a:defRPr sz="800"/>
            </a:lvl1pPr>
          </a:lstStyle>
          <a:p>
            <a:r>
              <a:rPr lang="en-GB"/>
              <a:t>© Copyright</a:t>
            </a:r>
          </a:p>
        </p:txBody>
      </p:sp>
      <p:sp>
        <p:nvSpPr>
          <p:cNvPr id="28" name="Content Placeholder 2">
            <a:extLst>
              <a:ext uri="{FF2B5EF4-FFF2-40B4-BE49-F238E27FC236}">
                <a16:creationId xmlns:a16="http://schemas.microsoft.com/office/drawing/2014/main" id="{495E0B27-3CF2-4F1C-B830-841616C7D613}"/>
              </a:ext>
            </a:extLst>
          </p:cNvPr>
          <p:cNvSpPr>
            <a:spLocks noGrp="1"/>
          </p:cNvSpPr>
          <p:nvPr>
            <p:ph idx="25" hasCustomPrompt="1"/>
          </p:nvPr>
        </p:nvSpPr>
        <p:spPr>
          <a:xfrm rot="16200000">
            <a:off x="8182653" y="1277258"/>
            <a:ext cx="1474864" cy="195814"/>
          </a:xfrm>
        </p:spPr>
        <p:txBody>
          <a:bodyPr anchor="b"/>
          <a:lstStyle>
            <a:lvl1pPr marL="0" indent="0">
              <a:buFontTx/>
              <a:buNone/>
              <a:defRPr sz="800"/>
            </a:lvl1pPr>
          </a:lstStyle>
          <a:p>
            <a:r>
              <a:rPr lang="en-GB"/>
              <a:t>© Copyright</a:t>
            </a:r>
          </a:p>
        </p:txBody>
      </p:sp>
    </p:spTree>
    <p:extLst>
      <p:ext uri="{BB962C8B-B14F-4D97-AF65-F5344CB8AC3E}">
        <p14:creationId xmlns:p14="http://schemas.microsoft.com/office/powerpoint/2010/main" val="23587553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12">
            <a:extLst>
              <a:ext uri="{FF2B5EF4-FFF2-40B4-BE49-F238E27FC236}">
                <a16:creationId xmlns:a16="http://schemas.microsoft.com/office/drawing/2014/main" id="{73BA35A4-986E-4E74-B716-3DF2CB74D2CC}"/>
              </a:ext>
            </a:extLst>
          </p:cNvPr>
          <p:cNvSpPr>
            <a:spLocks noGrp="1"/>
          </p:cNvSpPr>
          <p:nvPr>
            <p:ph type="pic" sz="quarter" idx="10" hasCustomPrompt="1"/>
          </p:nvPr>
        </p:nvSpPr>
        <p:spPr>
          <a:xfrm>
            <a:off x="658813" y="3809998"/>
            <a:ext cx="3492500" cy="2390777"/>
          </a:xfrm>
          <a:solidFill>
            <a:schemeClr val="bg1">
              <a:lumMod val="95000"/>
            </a:schemeClr>
          </a:solidFill>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Picture</a:t>
            </a:r>
          </a:p>
        </p:txBody>
      </p:sp>
      <p:sp>
        <p:nvSpPr>
          <p:cNvPr id="4" name="Picture Placeholder 12">
            <a:extLst>
              <a:ext uri="{FF2B5EF4-FFF2-40B4-BE49-F238E27FC236}">
                <a16:creationId xmlns:a16="http://schemas.microsoft.com/office/drawing/2014/main" id="{3E4B1118-D45A-451C-8975-EF3082C7EB01}"/>
              </a:ext>
            </a:extLst>
          </p:cNvPr>
          <p:cNvSpPr>
            <a:spLocks noGrp="1"/>
          </p:cNvSpPr>
          <p:nvPr>
            <p:ph type="pic" sz="quarter" idx="12" hasCustomPrompt="1"/>
          </p:nvPr>
        </p:nvSpPr>
        <p:spPr>
          <a:xfrm>
            <a:off x="8040687" y="3809998"/>
            <a:ext cx="3492499" cy="2390777"/>
          </a:xfrm>
          <a:solidFill>
            <a:schemeClr val="bg1">
              <a:lumMod val="95000"/>
            </a:schemeClr>
          </a:solidFill>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Picture</a:t>
            </a:r>
          </a:p>
        </p:txBody>
      </p:sp>
      <p:sp>
        <p:nvSpPr>
          <p:cNvPr id="5" name="Picture Placeholder 12">
            <a:extLst>
              <a:ext uri="{FF2B5EF4-FFF2-40B4-BE49-F238E27FC236}">
                <a16:creationId xmlns:a16="http://schemas.microsoft.com/office/drawing/2014/main" id="{8CF4C7F0-2E23-497E-9D29-9FF271B42A5B}"/>
              </a:ext>
            </a:extLst>
          </p:cNvPr>
          <p:cNvSpPr>
            <a:spLocks noGrp="1"/>
          </p:cNvSpPr>
          <p:nvPr>
            <p:ph type="pic" sz="quarter" idx="13" hasCustomPrompt="1"/>
          </p:nvPr>
        </p:nvSpPr>
        <p:spPr>
          <a:xfrm>
            <a:off x="4367212" y="3809998"/>
            <a:ext cx="3457575" cy="2390777"/>
          </a:xfrm>
          <a:solidFill>
            <a:schemeClr val="bg1">
              <a:lumMod val="95000"/>
            </a:schemeClr>
          </a:solidFill>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Picture</a:t>
            </a:r>
          </a:p>
        </p:txBody>
      </p:sp>
      <p:sp>
        <p:nvSpPr>
          <p:cNvPr id="8" name="Text Placeholder 21">
            <a:extLst>
              <a:ext uri="{FF2B5EF4-FFF2-40B4-BE49-F238E27FC236}">
                <a16:creationId xmlns:a16="http://schemas.microsoft.com/office/drawing/2014/main" id="{46F10C7C-8591-4F52-880B-81D926678745}"/>
              </a:ext>
            </a:extLst>
          </p:cNvPr>
          <p:cNvSpPr>
            <a:spLocks noGrp="1"/>
          </p:cNvSpPr>
          <p:nvPr>
            <p:ph type="body" sz="quarter" idx="17" hasCustomPrompt="1"/>
          </p:nvPr>
        </p:nvSpPr>
        <p:spPr>
          <a:xfrm>
            <a:off x="658813" y="1811338"/>
            <a:ext cx="3492500" cy="470898"/>
          </a:xfrm>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000"/>
            </a:lvl1pPr>
            <a:lvl2pPr marL="177731" indent="0">
              <a:buFontTx/>
              <a:buNone/>
              <a:defRPr sz="1800"/>
            </a:lvl2pPr>
            <a:lvl3pPr marL="355462" indent="0">
              <a:buFontTx/>
              <a:buNone/>
              <a:defRPr sz="1800"/>
            </a:lvl3pPr>
            <a:lvl4pPr marL="523839" indent="0">
              <a:buFontTx/>
              <a:buNone/>
              <a:defRPr sz="1800"/>
            </a:lvl4pPr>
            <a:lvl5pPr marL="701570" indent="0">
              <a:buFontTx/>
              <a:buNone/>
              <a:defRPr sz="1800"/>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AU" sz="1600" b="1" i="0" u="none" strike="noStrike" kern="1200" cap="none" spc="0" normalizeH="0" baseline="0" noProof="0">
                <a:ln>
                  <a:noFill/>
                </a:ln>
                <a:solidFill>
                  <a:srgbClr val="E61E28"/>
                </a:solidFill>
                <a:effectLst/>
                <a:uLnTx/>
                <a:uFillTx/>
                <a:latin typeface="Arial" panose="020B0604020202020204" pitchFamily="34" charset="0"/>
                <a:ea typeface="+mn-ea"/>
                <a:cs typeface="Arial" panose="020B0604020202020204" pitchFamily="34" charset="0"/>
              </a:rPr>
              <a:t>16pt supporting heading</a:t>
            </a:r>
          </a:p>
        </p:txBody>
      </p:sp>
      <p:sp>
        <p:nvSpPr>
          <p:cNvPr id="9" name="Text Placeholder 23">
            <a:extLst>
              <a:ext uri="{FF2B5EF4-FFF2-40B4-BE49-F238E27FC236}">
                <a16:creationId xmlns:a16="http://schemas.microsoft.com/office/drawing/2014/main" id="{156023F9-519F-43FD-A46B-2F6B0F0CD325}"/>
              </a:ext>
            </a:extLst>
          </p:cNvPr>
          <p:cNvSpPr>
            <a:spLocks noGrp="1"/>
          </p:cNvSpPr>
          <p:nvPr>
            <p:ph type="body" sz="quarter" idx="18" hasCustomPrompt="1"/>
          </p:nvPr>
        </p:nvSpPr>
        <p:spPr>
          <a:xfrm>
            <a:off x="658813" y="2172088"/>
            <a:ext cx="3492500" cy="1442096"/>
          </a:xfrm>
        </p:spPr>
        <p:txBody>
          <a:bodyPr>
            <a:noAutofit/>
          </a:bodyPr>
          <a:lstStyle>
            <a:lvl1pPr marL="0" indent="0">
              <a:buFontTx/>
              <a:buNone/>
              <a:defRPr sz="1600"/>
            </a:lvl1pPr>
            <a:lvl2pPr marL="177731" indent="0">
              <a:buFontTx/>
              <a:buNone/>
              <a:defRPr sz="1400"/>
            </a:lvl2pPr>
            <a:lvl3pPr marL="355462" indent="0">
              <a:buFontTx/>
              <a:buNone/>
              <a:defRPr sz="1400"/>
            </a:lvl3pPr>
            <a:lvl4pPr marL="523839" indent="0">
              <a:buFontTx/>
              <a:buNone/>
              <a:defRPr sz="1400"/>
            </a:lvl4pPr>
            <a:lvl5pPr marL="701570" indent="0">
              <a:buFontTx/>
              <a:buNone/>
              <a:defRPr sz="1400"/>
            </a:lvl5pPr>
          </a:lstStyle>
          <a:p>
            <a:pPr lvl="0"/>
            <a:r>
              <a:rPr lang="en-AU"/>
              <a:t>16pt supporting copy approximately 35 works Lorem ipsum </a:t>
            </a:r>
            <a:r>
              <a:rPr lang="en-AU" err="1"/>
              <a:t>dolor</a:t>
            </a:r>
            <a:r>
              <a:rPr lang="en-AU"/>
              <a:t> sit </a:t>
            </a:r>
            <a:r>
              <a:rPr lang="en-AU" err="1"/>
              <a:t>amet</a:t>
            </a:r>
            <a:r>
              <a:rPr lang="en-AU"/>
              <a:t>, </a:t>
            </a:r>
            <a:r>
              <a:rPr lang="en-AU" err="1"/>
              <a:t>consectetur</a:t>
            </a:r>
            <a:r>
              <a:rPr lang="en-AU"/>
              <a:t> </a:t>
            </a:r>
            <a:r>
              <a:rPr lang="en-AU" err="1"/>
              <a:t>adipiscing</a:t>
            </a:r>
            <a:r>
              <a:rPr lang="en-AU"/>
              <a:t> </a:t>
            </a:r>
            <a:r>
              <a:rPr lang="en-AU" err="1"/>
              <a:t>elit</a:t>
            </a:r>
            <a:r>
              <a:rPr lang="en-AU"/>
              <a:t>, sed do </a:t>
            </a:r>
            <a:r>
              <a:rPr lang="en-AU" err="1"/>
              <a:t>eiusmod</a:t>
            </a:r>
            <a:r>
              <a:rPr lang="en-AU"/>
              <a:t> </a:t>
            </a:r>
            <a:r>
              <a:rPr lang="en-AU" err="1"/>
              <a:t>tempor</a:t>
            </a:r>
            <a:r>
              <a:rPr lang="en-AU"/>
              <a:t> </a:t>
            </a:r>
            <a:r>
              <a:rPr lang="en-AU" err="1"/>
              <a:t>incididunt</a:t>
            </a:r>
            <a:r>
              <a:rPr lang="en-AU"/>
              <a:t> </a:t>
            </a:r>
            <a:r>
              <a:rPr lang="en-AU" err="1"/>
              <a:t>ut</a:t>
            </a:r>
            <a:r>
              <a:rPr lang="en-AU"/>
              <a:t> </a:t>
            </a:r>
            <a:r>
              <a:rPr lang="en-AU" err="1"/>
              <a:t>labore</a:t>
            </a:r>
            <a:r>
              <a:rPr lang="en-AU"/>
              <a:t> et dolore magna </a:t>
            </a:r>
            <a:r>
              <a:rPr lang="en-AU" err="1"/>
              <a:t>aliqua</a:t>
            </a:r>
            <a:r>
              <a:rPr lang="en-AU"/>
              <a:t>. Ut </a:t>
            </a:r>
            <a:r>
              <a:rPr lang="en-AU" err="1"/>
              <a:t>enim</a:t>
            </a:r>
            <a:r>
              <a:rPr lang="en-AU"/>
              <a:t> ad minim </a:t>
            </a:r>
            <a:r>
              <a:rPr lang="en-AU" err="1"/>
              <a:t>veniam</a:t>
            </a:r>
            <a:r>
              <a:rPr lang="en-AU"/>
              <a:t>, </a:t>
            </a:r>
            <a:r>
              <a:rPr lang="en-AU" err="1"/>
              <a:t>quis</a:t>
            </a:r>
            <a:r>
              <a:rPr lang="en-AU"/>
              <a:t> </a:t>
            </a:r>
            <a:r>
              <a:rPr lang="en-AU" err="1"/>
              <a:t>nostrud</a:t>
            </a:r>
            <a:r>
              <a:rPr lang="en-AU"/>
              <a:t> exercitation.</a:t>
            </a:r>
          </a:p>
          <a:p>
            <a:pPr lvl="0"/>
            <a:endParaRPr lang="en-AU"/>
          </a:p>
        </p:txBody>
      </p:sp>
      <p:sp>
        <p:nvSpPr>
          <p:cNvPr id="10" name="Text Placeholder 21">
            <a:extLst>
              <a:ext uri="{FF2B5EF4-FFF2-40B4-BE49-F238E27FC236}">
                <a16:creationId xmlns:a16="http://schemas.microsoft.com/office/drawing/2014/main" id="{29F4ED4C-E0BC-4E6E-A852-B90A7F3ED42E}"/>
              </a:ext>
            </a:extLst>
          </p:cNvPr>
          <p:cNvSpPr>
            <a:spLocks noGrp="1"/>
          </p:cNvSpPr>
          <p:nvPr>
            <p:ph type="body" sz="quarter" idx="19" hasCustomPrompt="1"/>
          </p:nvPr>
        </p:nvSpPr>
        <p:spPr>
          <a:xfrm>
            <a:off x="4367212" y="1811338"/>
            <a:ext cx="3457573" cy="470898"/>
          </a:xfrm>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000"/>
            </a:lvl1pPr>
            <a:lvl2pPr marL="177731" indent="0">
              <a:buFontTx/>
              <a:buNone/>
              <a:defRPr sz="1800"/>
            </a:lvl2pPr>
            <a:lvl3pPr marL="355462" indent="0">
              <a:buFontTx/>
              <a:buNone/>
              <a:defRPr sz="1800"/>
            </a:lvl3pPr>
            <a:lvl4pPr marL="523839" indent="0">
              <a:buFontTx/>
              <a:buNone/>
              <a:defRPr sz="1800"/>
            </a:lvl4pPr>
            <a:lvl5pPr marL="701570" indent="0">
              <a:buFontTx/>
              <a:buNone/>
              <a:defRPr sz="1800"/>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AU" sz="1600" b="1" i="0" u="none" strike="noStrike" kern="1200" cap="none" spc="0" normalizeH="0" baseline="0" noProof="0">
                <a:ln>
                  <a:noFill/>
                </a:ln>
                <a:solidFill>
                  <a:srgbClr val="E61E28"/>
                </a:solidFill>
                <a:effectLst/>
                <a:uLnTx/>
                <a:uFillTx/>
                <a:latin typeface="Arial" panose="020B0604020202020204" pitchFamily="34" charset="0"/>
                <a:ea typeface="+mn-ea"/>
                <a:cs typeface="Arial" panose="020B0604020202020204" pitchFamily="34" charset="0"/>
              </a:rPr>
              <a:t>16pt supporting heading</a:t>
            </a:r>
          </a:p>
        </p:txBody>
      </p:sp>
      <p:sp>
        <p:nvSpPr>
          <p:cNvPr id="11" name="Text Placeholder 23">
            <a:extLst>
              <a:ext uri="{FF2B5EF4-FFF2-40B4-BE49-F238E27FC236}">
                <a16:creationId xmlns:a16="http://schemas.microsoft.com/office/drawing/2014/main" id="{AAD818E1-04A2-4C6D-BB9A-75FFBAF55B88}"/>
              </a:ext>
            </a:extLst>
          </p:cNvPr>
          <p:cNvSpPr>
            <a:spLocks noGrp="1"/>
          </p:cNvSpPr>
          <p:nvPr>
            <p:ph type="body" sz="quarter" idx="20" hasCustomPrompt="1"/>
          </p:nvPr>
        </p:nvSpPr>
        <p:spPr>
          <a:xfrm>
            <a:off x="4367213" y="2172088"/>
            <a:ext cx="3457574" cy="1442096"/>
          </a:xfrm>
        </p:spPr>
        <p:txBody>
          <a:bodyPr>
            <a:noAutofit/>
          </a:bodyPr>
          <a:lstStyle>
            <a:lvl1pPr marL="0" indent="0">
              <a:buFontTx/>
              <a:buNone/>
              <a:defRPr sz="1600"/>
            </a:lvl1pPr>
            <a:lvl2pPr marL="177731" indent="0">
              <a:buFontTx/>
              <a:buNone/>
              <a:defRPr sz="1400"/>
            </a:lvl2pPr>
            <a:lvl3pPr marL="355462" indent="0">
              <a:buFontTx/>
              <a:buNone/>
              <a:defRPr sz="1400"/>
            </a:lvl3pPr>
            <a:lvl4pPr marL="523839" indent="0">
              <a:buFontTx/>
              <a:buNone/>
              <a:defRPr sz="1400"/>
            </a:lvl4pPr>
            <a:lvl5pPr marL="701570" indent="0">
              <a:buFontTx/>
              <a:buNone/>
              <a:defRPr sz="1400"/>
            </a:lvl5pPr>
          </a:lstStyle>
          <a:p>
            <a:pPr lvl="0"/>
            <a:r>
              <a:rPr lang="en-AU"/>
              <a:t>16pt supporting copy approximately 35 works Lorem ipsum </a:t>
            </a:r>
            <a:r>
              <a:rPr lang="en-AU" err="1"/>
              <a:t>dolor</a:t>
            </a:r>
            <a:r>
              <a:rPr lang="en-AU"/>
              <a:t> sit </a:t>
            </a:r>
            <a:r>
              <a:rPr lang="en-AU" err="1"/>
              <a:t>amet</a:t>
            </a:r>
            <a:r>
              <a:rPr lang="en-AU"/>
              <a:t>, </a:t>
            </a:r>
            <a:r>
              <a:rPr lang="en-AU" err="1"/>
              <a:t>consectetur</a:t>
            </a:r>
            <a:r>
              <a:rPr lang="en-AU"/>
              <a:t> </a:t>
            </a:r>
            <a:r>
              <a:rPr lang="en-AU" err="1"/>
              <a:t>adipiscing</a:t>
            </a:r>
            <a:r>
              <a:rPr lang="en-AU"/>
              <a:t> </a:t>
            </a:r>
            <a:r>
              <a:rPr lang="en-AU" err="1"/>
              <a:t>elit</a:t>
            </a:r>
            <a:r>
              <a:rPr lang="en-AU"/>
              <a:t>, sed do </a:t>
            </a:r>
            <a:r>
              <a:rPr lang="en-AU" err="1"/>
              <a:t>eiusmod</a:t>
            </a:r>
            <a:r>
              <a:rPr lang="en-AU"/>
              <a:t> </a:t>
            </a:r>
            <a:r>
              <a:rPr lang="en-AU" err="1"/>
              <a:t>tempor</a:t>
            </a:r>
            <a:r>
              <a:rPr lang="en-AU"/>
              <a:t> </a:t>
            </a:r>
            <a:r>
              <a:rPr lang="en-AU" err="1"/>
              <a:t>incididunt</a:t>
            </a:r>
            <a:r>
              <a:rPr lang="en-AU"/>
              <a:t> </a:t>
            </a:r>
            <a:r>
              <a:rPr lang="en-AU" err="1"/>
              <a:t>ut</a:t>
            </a:r>
            <a:r>
              <a:rPr lang="en-AU"/>
              <a:t> </a:t>
            </a:r>
            <a:r>
              <a:rPr lang="en-AU" err="1"/>
              <a:t>labore</a:t>
            </a:r>
            <a:r>
              <a:rPr lang="en-AU"/>
              <a:t> et dolore magna </a:t>
            </a:r>
            <a:r>
              <a:rPr lang="en-AU" err="1"/>
              <a:t>aliqua</a:t>
            </a:r>
            <a:r>
              <a:rPr lang="en-AU"/>
              <a:t>. Ut </a:t>
            </a:r>
            <a:r>
              <a:rPr lang="en-AU" err="1"/>
              <a:t>enim</a:t>
            </a:r>
            <a:r>
              <a:rPr lang="en-AU"/>
              <a:t> ad minim </a:t>
            </a:r>
            <a:r>
              <a:rPr lang="en-AU" err="1"/>
              <a:t>veniam</a:t>
            </a:r>
            <a:r>
              <a:rPr lang="en-AU"/>
              <a:t>, </a:t>
            </a:r>
            <a:r>
              <a:rPr lang="en-AU" err="1"/>
              <a:t>quis</a:t>
            </a:r>
            <a:r>
              <a:rPr lang="en-AU"/>
              <a:t> </a:t>
            </a:r>
            <a:r>
              <a:rPr lang="en-AU" err="1"/>
              <a:t>nostrud</a:t>
            </a:r>
            <a:r>
              <a:rPr lang="en-AU"/>
              <a:t> exercitation.</a:t>
            </a:r>
          </a:p>
          <a:p>
            <a:pPr lvl="0"/>
            <a:endParaRPr lang="en-AU"/>
          </a:p>
        </p:txBody>
      </p:sp>
      <p:sp>
        <p:nvSpPr>
          <p:cNvPr id="12" name="Text Placeholder 21">
            <a:extLst>
              <a:ext uri="{FF2B5EF4-FFF2-40B4-BE49-F238E27FC236}">
                <a16:creationId xmlns:a16="http://schemas.microsoft.com/office/drawing/2014/main" id="{9458A0F0-47F5-4CDB-8EC1-6DE18BE44CFC}"/>
              </a:ext>
            </a:extLst>
          </p:cNvPr>
          <p:cNvSpPr>
            <a:spLocks noGrp="1"/>
          </p:cNvSpPr>
          <p:nvPr>
            <p:ph type="body" sz="quarter" idx="21" hasCustomPrompt="1"/>
          </p:nvPr>
        </p:nvSpPr>
        <p:spPr>
          <a:xfrm>
            <a:off x="8038418" y="1811338"/>
            <a:ext cx="3492498" cy="470898"/>
          </a:xfrm>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000"/>
            </a:lvl1pPr>
            <a:lvl2pPr marL="177731" indent="0">
              <a:buFontTx/>
              <a:buNone/>
              <a:defRPr sz="1800"/>
            </a:lvl2pPr>
            <a:lvl3pPr marL="355462" indent="0">
              <a:buFontTx/>
              <a:buNone/>
              <a:defRPr sz="1800"/>
            </a:lvl3pPr>
            <a:lvl4pPr marL="523839" indent="0">
              <a:buFontTx/>
              <a:buNone/>
              <a:defRPr sz="1800"/>
            </a:lvl4pPr>
            <a:lvl5pPr marL="701570" indent="0">
              <a:buFontTx/>
              <a:buNone/>
              <a:defRPr sz="1800"/>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AU" sz="1600" b="1" i="0" u="none" strike="noStrike" kern="1200" cap="none" spc="0" normalizeH="0" baseline="0" noProof="0">
                <a:ln>
                  <a:noFill/>
                </a:ln>
                <a:solidFill>
                  <a:srgbClr val="E61E28"/>
                </a:solidFill>
                <a:effectLst/>
                <a:uLnTx/>
                <a:uFillTx/>
                <a:latin typeface="Arial" panose="020B0604020202020204" pitchFamily="34" charset="0"/>
                <a:ea typeface="+mn-ea"/>
                <a:cs typeface="Arial" panose="020B0604020202020204" pitchFamily="34" charset="0"/>
              </a:rPr>
              <a:t>16pt supporting heading</a:t>
            </a:r>
          </a:p>
        </p:txBody>
      </p:sp>
      <p:sp>
        <p:nvSpPr>
          <p:cNvPr id="13" name="Text Placeholder 23">
            <a:extLst>
              <a:ext uri="{FF2B5EF4-FFF2-40B4-BE49-F238E27FC236}">
                <a16:creationId xmlns:a16="http://schemas.microsoft.com/office/drawing/2014/main" id="{92910D75-EE8B-479A-8DBA-8CC356F5A0EB}"/>
              </a:ext>
            </a:extLst>
          </p:cNvPr>
          <p:cNvSpPr>
            <a:spLocks noGrp="1"/>
          </p:cNvSpPr>
          <p:nvPr>
            <p:ph type="body" sz="quarter" idx="22" hasCustomPrompt="1"/>
          </p:nvPr>
        </p:nvSpPr>
        <p:spPr>
          <a:xfrm>
            <a:off x="8038418" y="2172087"/>
            <a:ext cx="3492497" cy="1442095"/>
          </a:xfrm>
        </p:spPr>
        <p:txBody>
          <a:bodyPr>
            <a:noAutofit/>
          </a:bodyPr>
          <a:lstStyle>
            <a:lvl1pPr marL="0" indent="0">
              <a:buFontTx/>
              <a:buNone/>
              <a:defRPr sz="1600"/>
            </a:lvl1pPr>
            <a:lvl2pPr marL="177731" indent="0">
              <a:buFontTx/>
              <a:buNone/>
              <a:defRPr sz="1400"/>
            </a:lvl2pPr>
            <a:lvl3pPr marL="355462" indent="0">
              <a:buFontTx/>
              <a:buNone/>
              <a:defRPr sz="1400"/>
            </a:lvl3pPr>
            <a:lvl4pPr marL="523839" indent="0">
              <a:buFontTx/>
              <a:buNone/>
              <a:defRPr sz="1400"/>
            </a:lvl4pPr>
            <a:lvl5pPr marL="701570" indent="0">
              <a:buFontTx/>
              <a:buNone/>
              <a:defRPr sz="1400"/>
            </a:lvl5pPr>
          </a:lstStyle>
          <a:p>
            <a:r>
              <a:rPr lang="en-AU"/>
              <a:t>16pt supporting copy approximately 35 works Lorem ipsum </a:t>
            </a:r>
            <a:r>
              <a:rPr lang="en-AU" err="1"/>
              <a:t>dolor</a:t>
            </a:r>
            <a:r>
              <a:rPr lang="en-AU"/>
              <a:t> sit </a:t>
            </a:r>
            <a:r>
              <a:rPr lang="en-AU" err="1"/>
              <a:t>amet</a:t>
            </a:r>
            <a:r>
              <a:rPr lang="en-AU"/>
              <a:t>, </a:t>
            </a:r>
            <a:r>
              <a:rPr lang="en-AU" err="1"/>
              <a:t>consectetur</a:t>
            </a:r>
            <a:r>
              <a:rPr lang="en-AU"/>
              <a:t> </a:t>
            </a:r>
            <a:r>
              <a:rPr lang="en-AU" err="1"/>
              <a:t>adipiscing</a:t>
            </a:r>
            <a:r>
              <a:rPr lang="en-AU"/>
              <a:t> </a:t>
            </a:r>
            <a:r>
              <a:rPr lang="en-AU" err="1"/>
              <a:t>elit</a:t>
            </a:r>
            <a:r>
              <a:rPr lang="en-AU"/>
              <a:t>, sed do </a:t>
            </a:r>
            <a:r>
              <a:rPr lang="en-AU" err="1"/>
              <a:t>eiusmod</a:t>
            </a:r>
            <a:r>
              <a:rPr lang="en-AU"/>
              <a:t> </a:t>
            </a:r>
            <a:r>
              <a:rPr lang="en-AU" err="1"/>
              <a:t>tempor</a:t>
            </a:r>
            <a:r>
              <a:rPr lang="en-AU"/>
              <a:t> </a:t>
            </a:r>
            <a:r>
              <a:rPr lang="en-AU" err="1"/>
              <a:t>incididunt</a:t>
            </a:r>
            <a:r>
              <a:rPr lang="en-AU"/>
              <a:t> </a:t>
            </a:r>
            <a:r>
              <a:rPr lang="en-AU" err="1"/>
              <a:t>ut</a:t>
            </a:r>
            <a:r>
              <a:rPr lang="en-AU"/>
              <a:t> </a:t>
            </a:r>
            <a:r>
              <a:rPr lang="en-AU" err="1"/>
              <a:t>labore</a:t>
            </a:r>
            <a:r>
              <a:rPr lang="en-AU"/>
              <a:t> et dolore magna </a:t>
            </a:r>
            <a:r>
              <a:rPr lang="en-AU" err="1"/>
              <a:t>aliqua</a:t>
            </a:r>
            <a:r>
              <a:rPr lang="en-AU"/>
              <a:t>. Ut </a:t>
            </a:r>
            <a:r>
              <a:rPr lang="en-AU" err="1"/>
              <a:t>enim</a:t>
            </a:r>
            <a:r>
              <a:rPr lang="en-AU"/>
              <a:t> ad minim </a:t>
            </a:r>
            <a:r>
              <a:rPr lang="en-AU" err="1"/>
              <a:t>veniam</a:t>
            </a:r>
            <a:r>
              <a:rPr lang="en-AU"/>
              <a:t>, </a:t>
            </a:r>
            <a:r>
              <a:rPr lang="en-AU" err="1"/>
              <a:t>quis</a:t>
            </a:r>
            <a:r>
              <a:rPr lang="en-AU"/>
              <a:t> </a:t>
            </a:r>
            <a:r>
              <a:rPr lang="en-AU" err="1"/>
              <a:t>nostrud</a:t>
            </a:r>
            <a:r>
              <a:rPr lang="en-AU"/>
              <a:t> exercitation.</a:t>
            </a:r>
          </a:p>
          <a:p>
            <a:endParaRPr lang="en-AU"/>
          </a:p>
        </p:txBody>
      </p:sp>
      <p:sp>
        <p:nvSpPr>
          <p:cNvPr id="15" name="Content Placeholder 2">
            <a:extLst>
              <a:ext uri="{FF2B5EF4-FFF2-40B4-BE49-F238E27FC236}">
                <a16:creationId xmlns:a16="http://schemas.microsoft.com/office/drawing/2014/main" id="{11D46691-6194-46AF-89CF-14F0E3532BE5}"/>
              </a:ext>
            </a:extLst>
          </p:cNvPr>
          <p:cNvSpPr>
            <a:spLocks noGrp="1"/>
          </p:cNvSpPr>
          <p:nvPr>
            <p:ph idx="16" hasCustomPrompt="1"/>
          </p:nvPr>
        </p:nvSpPr>
        <p:spPr>
          <a:xfrm>
            <a:off x="658812" y="6200775"/>
            <a:ext cx="3500317" cy="195814"/>
          </a:xfrm>
        </p:spPr>
        <p:txBody>
          <a:bodyPr anchor="b"/>
          <a:lstStyle>
            <a:lvl1pPr marL="0" indent="0">
              <a:buFontTx/>
              <a:buNone/>
              <a:defRPr sz="800"/>
            </a:lvl1pPr>
          </a:lstStyle>
          <a:p>
            <a:r>
              <a:rPr lang="en-GB"/>
              <a:t>© Copyright</a:t>
            </a:r>
          </a:p>
        </p:txBody>
      </p:sp>
      <p:sp>
        <p:nvSpPr>
          <p:cNvPr id="16" name="Content Placeholder 2">
            <a:extLst>
              <a:ext uri="{FF2B5EF4-FFF2-40B4-BE49-F238E27FC236}">
                <a16:creationId xmlns:a16="http://schemas.microsoft.com/office/drawing/2014/main" id="{2D6F2CB7-3986-4318-8DAF-41E07DE3EBA1}"/>
              </a:ext>
            </a:extLst>
          </p:cNvPr>
          <p:cNvSpPr>
            <a:spLocks noGrp="1"/>
          </p:cNvSpPr>
          <p:nvPr>
            <p:ph idx="23" hasCustomPrompt="1"/>
          </p:nvPr>
        </p:nvSpPr>
        <p:spPr>
          <a:xfrm>
            <a:off x="4375029" y="6200775"/>
            <a:ext cx="3449756" cy="195814"/>
          </a:xfrm>
        </p:spPr>
        <p:txBody>
          <a:bodyPr anchor="b"/>
          <a:lstStyle>
            <a:lvl1pPr marL="0" indent="0">
              <a:buFontTx/>
              <a:buNone/>
              <a:defRPr sz="800"/>
            </a:lvl1pPr>
          </a:lstStyle>
          <a:p>
            <a:r>
              <a:rPr lang="en-GB"/>
              <a:t>© Copyright</a:t>
            </a:r>
          </a:p>
        </p:txBody>
      </p:sp>
      <p:sp>
        <p:nvSpPr>
          <p:cNvPr id="17" name="Content Placeholder 2">
            <a:extLst>
              <a:ext uri="{FF2B5EF4-FFF2-40B4-BE49-F238E27FC236}">
                <a16:creationId xmlns:a16="http://schemas.microsoft.com/office/drawing/2014/main" id="{1F332A70-15AA-4AA2-8EDE-F40FD50BF3FC}"/>
              </a:ext>
            </a:extLst>
          </p:cNvPr>
          <p:cNvSpPr>
            <a:spLocks noGrp="1"/>
          </p:cNvSpPr>
          <p:nvPr>
            <p:ph idx="24" hasCustomPrompt="1"/>
          </p:nvPr>
        </p:nvSpPr>
        <p:spPr>
          <a:xfrm>
            <a:off x="8044352" y="6200775"/>
            <a:ext cx="3457574" cy="195814"/>
          </a:xfrm>
        </p:spPr>
        <p:txBody>
          <a:bodyPr anchor="b"/>
          <a:lstStyle>
            <a:lvl1pPr marL="0" indent="0">
              <a:buFontTx/>
              <a:buNone/>
              <a:defRPr sz="800"/>
            </a:lvl1pPr>
          </a:lstStyle>
          <a:p>
            <a:r>
              <a:rPr lang="en-GB"/>
              <a:t>© Copyright</a:t>
            </a:r>
          </a:p>
        </p:txBody>
      </p:sp>
      <p:sp>
        <p:nvSpPr>
          <p:cNvPr id="18" name="Text Placeholder 12">
            <a:extLst>
              <a:ext uri="{FF2B5EF4-FFF2-40B4-BE49-F238E27FC236}">
                <a16:creationId xmlns:a16="http://schemas.microsoft.com/office/drawing/2014/main" id="{5C940E52-F203-410F-AB2D-D999D749A026}"/>
              </a:ext>
            </a:extLst>
          </p:cNvPr>
          <p:cNvSpPr>
            <a:spLocks noGrp="1"/>
          </p:cNvSpPr>
          <p:nvPr>
            <p:ph type="body" sz="quarter" idx="11" hasCustomPrompt="1"/>
          </p:nvPr>
        </p:nvSpPr>
        <p:spPr>
          <a:xfrm>
            <a:off x="658812" y="587958"/>
            <a:ext cx="9037637" cy="531742"/>
          </a:xfrm>
        </p:spPr>
        <p:txBody>
          <a:bodyPr>
            <a:noAutofit/>
          </a:bodyPr>
          <a:lstStyle>
            <a:lvl1pPr marL="0" indent="0">
              <a:lnSpc>
                <a:spcPct val="100000"/>
              </a:lnSpc>
              <a:spcBef>
                <a:spcPts val="0"/>
              </a:spcBef>
              <a:buFontTx/>
              <a:buNone/>
              <a:defRPr sz="4000">
                <a:latin typeface="Times New Roman" panose="02020603050405020304" pitchFamily="18" charset="0"/>
                <a:cs typeface="Times New Roman" panose="02020603050405020304" pitchFamily="18" charset="0"/>
              </a:defRPr>
            </a:lvl1pPr>
          </a:lstStyle>
          <a:p>
            <a:pPr lvl="0"/>
            <a:r>
              <a:rPr lang="en-AU"/>
              <a:t>Main heading</a:t>
            </a:r>
          </a:p>
        </p:txBody>
      </p:sp>
    </p:spTree>
    <p:extLst>
      <p:ext uri="{BB962C8B-B14F-4D97-AF65-F5344CB8AC3E}">
        <p14:creationId xmlns:p14="http://schemas.microsoft.com/office/powerpoint/2010/main" val="9492105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8" name="Text Placeholder 21">
            <a:extLst>
              <a:ext uri="{FF2B5EF4-FFF2-40B4-BE49-F238E27FC236}">
                <a16:creationId xmlns:a16="http://schemas.microsoft.com/office/drawing/2014/main" id="{46F10C7C-8591-4F52-880B-81D926678745}"/>
              </a:ext>
            </a:extLst>
          </p:cNvPr>
          <p:cNvSpPr>
            <a:spLocks noGrp="1"/>
          </p:cNvSpPr>
          <p:nvPr>
            <p:ph type="body" sz="quarter" idx="17" hasCustomPrompt="1"/>
          </p:nvPr>
        </p:nvSpPr>
        <p:spPr>
          <a:xfrm>
            <a:off x="658813" y="4200577"/>
            <a:ext cx="3492500" cy="470898"/>
          </a:xfrm>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000"/>
            </a:lvl1pPr>
            <a:lvl2pPr marL="177731" indent="0">
              <a:buFontTx/>
              <a:buNone/>
              <a:defRPr sz="1800"/>
            </a:lvl2pPr>
            <a:lvl3pPr marL="355462" indent="0">
              <a:buFontTx/>
              <a:buNone/>
              <a:defRPr sz="1800"/>
            </a:lvl3pPr>
            <a:lvl4pPr marL="523839" indent="0">
              <a:buFontTx/>
              <a:buNone/>
              <a:defRPr sz="1800"/>
            </a:lvl4pPr>
            <a:lvl5pPr marL="701570" indent="0">
              <a:buFontTx/>
              <a:buNone/>
              <a:defRPr sz="1800"/>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AU" sz="1600" b="1" i="0" u="none" strike="noStrike" kern="1200" cap="none" spc="0" normalizeH="0" baseline="0" noProof="0">
                <a:ln>
                  <a:noFill/>
                </a:ln>
                <a:solidFill>
                  <a:srgbClr val="E61E28"/>
                </a:solidFill>
                <a:effectLst/>
                <a:uLnTx/>
                <a:uFillTx/>
                <a:latin typeface="Arial" panose="020B0604020202020204" pitchFamily="34" charset="0"/>
                <a:ea typeface="+mn-ea"/>
                <a:cs typeface="Arial" panose="020B0604020202020204" pitchFamily="34" charset="0"/>
              </a:rPr>
              <a:t>16pt supporting heading</a:t>
            </a:r>
          </a:p>
        </p:txBody>
      </p:sp>
      <p:sp>
        <p:nvSpPr>
          <p:cNvPr id="9" name="Text Placeholder 23">
            <a:extLst>
              <a:ext uri="{FF2B5EF4-FFF2-40B4-BE49-F238E27FC236}">
                <a16:creationId xmlns:a16="http://schemas.microsoft.com/office/drawing/2014/main" id="{156023F9-519F-43FD-A46B-2F6B0F0CD325}"/>
              </a:ext>
            </a:extLst>
          </p:cNvPr>
          <p:cNvSpPr>
            <a:spLocks noGrp="1"/>
          </p:cNvSpPr>
          <p:nvPr>
            <p:ph type="body" sz="quarter" idx="18" hasCustomPrompt="1"/>
          </p:nvPr>
        </p:nvSpPr>
        <p:spPr>
          <a:xfrm>
            <a:off x="658813" y="4757143"/>
            <a:ext cx="3492500" cy="1442096"/>
          </a:xfrm>
        </p:spPr>
        <p:txBody>
          <a:bodyPr>
            <a:noAutofit/>
          </a:bodyPr>
          <a:lstStyle>
            <a:lvl1pPr marL="0" indent="0">
              <a:buFontTx/>
              <a:buNone/>
              <a:defRPr sz="1600"/>
            </a:lvl1pPr>
            <a:lvl2pPr marL="177731" indent="0">
              <a:buFontTx/>
              <a:buNone/>
              <a:defRPr sz="1400"/>
            </a:lvl2pPr>
            <a:lvl3pPr marL="355462" indent="0">
              <a:buFontTx/>
              <a:buNone/>
              <a:defRPr sz="1400"/>
            </a:lvl3pPr>
            <a:lvl4pPr marL="523839" indent="0">
              <a:buFontTx/>
              <a:buNone/>
              <a:defRPr sz="1400"/>
            </a:lvl4pPr>
            <a:lvl5pPr marL="701570" indent="0">
              <a:buFontTx/>
              <a:buNone/>
              <a:defRPr sz="1400"/>
            </a:lvl5pPr>
          </a:lstStyle>
          <a:p>
            <a:pPr lvl="0"/>
            <a:r>
              <a:rPr lang="en-AU"/>
              <a:t>16pt supporting copy approximately 35 works Lorem ipsum </a:t>
            </a:r>
            <a:r>
              <a:rPr lang="en-AU" err="1"/>
              <a:t>dolor</a:t>
            </a:r>
            <a:r>
              <a:rPr lang="en-AU"/>
              <a:t> sit </a:t>
            </a:r>
            <a:r>
              <a:rPr lang="en-AU" err="1"/>
              <a:t>amet</a:t>
            </a:r>
            <a:r>
              <a:rPr lang="en-AU"/>
              <a:t>, </a:t>
            </a:r>
            <a:r>
              <a:rPr lang="en-AU" err="1"/>
              <a:t>consectetur</a:t>
            </a:r>
            <a:r>
              <a:rPr lang="en-AU"/>
              <a:t> </a:t>
            </a:r>
            <a:r>
              <a:rPr lang="en-AU" err="1"/>
              <a:t>adipiscing</a:t>
            </a:r>
            <a:r>
              <a:rPr lang="en-AU"/>
              <a:t> </a:t>
            </a:r>
            <a:r>
              <a:rPr lang="en-AU" err="1"/>
              <a:t>elit</a:t>
            </a:r>
            <a:r>
              <a:rPr lang="en-AU"/>
              <a:t>, sed do </a:t>
            </a:r>
            <a:r>
              <a:rPr lang="en-AU" err="1"/>
              <a:t>eiusmod</a:t>
            </a:r>
            <a:r>
              <a:rPr lang="en-AU"/>
              <a:t> </a:t>
            </a:r>
            <a:r>
              <a:rPr lang="en-AU" err="1"/>
              <a:t>tempor</a:t>
            </a:r>
            <a:r>
              <a:rPr lang="en-AU"/>
              <a:t> </a:t>
            </a:r>
            <a:r>
              <a:rPr lang="en-AU" err="1"/>
              <a:t>incididunt</a:t>
            </a:r>
            <a:r>
              <a:rPr lang="en-AU"/>
              <a:t> </a:t>
            </a:r>
            <a:r>
              <a:rPr lang="en-AU" err="1"/>
              <a:t>ut</a:t>
            </a:r>
            <a:r>
              <a:rPr lang="en-AU"/>
              <a:t> </a:t>
            </a:r>
            <a:r>
              <a:rPr lang="en-AU" err="1"/>
              <a:t>labore</a:t>
            </a:r>
            <a:r>
              <a:rPr lang="en-AU"/>
              <a:t> et dolore magna </a:t>
            </a:r>
            <a:r>
              <a:rPr lang="en-AU" err="1"/>
              <a:t>aliqua</a:t>
            </a:r>
            <a:r>
              <a:rPr lang="en-AU"/>
              <a:t>. Ut </a:t>
            </a:r>
            <a:r>
              <a:rPr lang="en-AU" err="1"/>
              <a:t>enim</a:t>
            </a:r>
            <a:r>
              <a:rPr lang="en-AU"/>
              <a:t> ad minim </a:t>
            </a:r>
            <a:r>
              <a:rPr lang="en-AU" err="1"/>
              <a:t>veniam</a:t>
            </a:r>
            <a:r>
              <a:rPr lang="en-AU"/>
              <a:t>, </a:t>
            </a:r>
            <a:r>
              <a:rPr lang="en-AU" err="1"/>
              <a:t>quis</a:t>
            </a:r>
            <a:r>
              <a:rPr lang="en-AU"/>
              <a:t> </a:t>
            </a:r>
            <a:r>
              <a:rPr lang="en-AU" err="1"/>
              <a:t>nostrud</a:t>
            </a:r>
            <a:r>
              <a:rPr lang="en-AU"/>
              <a:t> exercitation.</a:t>
            </a:r>
          </a:p>
          <a:p>
            <a:pPr lvl="0"/>
            <a:endParaRPr lang="en-AU"/>
          </a:p>
        </p:txBody>
      </p:sp>
      <p:sp>
        <p:nvSpPr>
          <p:cNvPr id="10" name="Text Placeholder 21">
            <a:extLst>
              <a:ext uri="{FF2B5EF4-FFF2-40B4-BE49-F238E27FC236}">
                <a16:creationId xmlns:a16="http://schemas.microsoft.com/office/drawing/2014/main" id="{29F4ED4C-E0BC-4E6E-A852-B90A7F3ED42E}"/>
              </a:ext>
            </a:extLst>
          </p:cNvPr>
          <p:cNvSpPr>
            <a:spLocks noGrp="1"/>
          </p:cNvSpPr>
          <p:nvPr>
            <p:ph type="body" sz="quarter" idx="19" hasCustomPrompt="1"/>
          </p:nvPr>
        </p:nvSpPr>
        <p:spPr>
          <a:xfrm>
            <a:off x="4367212" y="4200577"/>
            <a:ext cx="3457573" cy="470898"/>
          </a:xfrm>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000"/>
            </a:lvl1pPr>
            <a:lvl2pPr marL="177731" indent="0">
              <a:buFontTx/>
              <a:buNone/>
              <a:defRPr sz="1800"/>
            </a:lvl2pPr>
            <a:lvl3pPr marL="355462" indent="0">
              <a:buFontTx/>
              <a:buNone/>
              <a:defRPr sz="1800"/>
            </a:lvl3pPr>
            <a:lvl4pPr marL="523839" indent="0">
              <a:buFontTx/>
              <a:buNone/>
              <a:defRPr sz="1800"/>
            </a:lvl4pPr>
            <a:lvl5pPr marL="701570" indent="0">
              <a:buFontTx/>
              <a:buNone/>
              <a:defRPr sz="1800"/>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AU" sz="1600" b="1" i="0" u="none" strike="noStrike" kern="1200" cap="none" spc="0" normalizeH="0" baseline="0" noProof="0">
                <a:ln>
                  <a:noFill/>
                </a:ln>
                <a:solidFill>
                  <a:srgbClr val="E61E28"/>
                </a:solidFill>
                <a:effectLst/>
                <a:uLnTx/>
                <a:uFillTx/>
                <a:latin typeface="Arial" panose="020B0604020202020204" pitchFamily="34" charset="0"/>
                <a:ea typeface="+mn-ea"/>
                <a:cs typeface="Arial" panose="020B0604020202020204" pitchFamily="34" charset="0"/>
              </a:rPr>
              <a:t>16pt supporting heading</a:t>
            </a:r>
          </a:p>
        </p:txBody>
      </p:sp>
      <p:sp>
        <p:nvSpPr>
          <p:cNvPr id="11" name="Text Placeholder 23">
            <a:extLst>
              <a:ext uri="{FF2B5EF4-FFF2-40B4-BE49-F238E27FC236}">
                <a16:creationId xmlns:a16="http://schemas.microsoft.com/office/drawing/2014/main" id="{AAD818E1-04A2-4C6D-BB9A-75FFBAF55B88}"/>
              </a:ext>
            </a:extLst>
          </p:cNvPr>
          <p:cNvSpPr>
            <a:spLocks noGrp="1"/>
          </p:cNvSpPr>
          <p:nvPr>
            <p:ph type="body" sz="quarter" idx="20" hasCustomPrompt="1"/>
          </p:nvPr>
        </p:nvSpPr>
        <p:spPr>
          <a:xfrm>
            <a:off x="4367213" y="4757143"/>
            <a:ext cx="3457574" cy="1442096"/>
          </a:xfrm>
        </p:spPr>
        <p:txBody>
          <a:bodyPr>
            <a:noAutofit/>
          </a:bodyPr>
          <a:lstStyle>
            <a:lvl1pPr marL="0" indent="0">
              <a:buFontTx/>
              <a:buNone/>
              <a:defRPr sz="1600"/>
            </a:lvl1pPr>
            <a:lvl2pPr marL="177731" indent="0">
              <a:buFontTx/>
              <a:buNone/>
              <a:defRPr sz="1400"/>
            </a:lvl2pPr>
            <a:lvl3pPr marL="355462" indent="0">
              <a:buFontTx/>
              <a:buNone/>
              <a:defRPr sz="1400"/>
            </a:lvl3pPr>
            <a:lvl4pPr marL="523839" indent="0">
              <a:buFontTx/>
              <a:buNone/>
              <a:defRPr sz="1400"/>
            </a:lvl4pPr>
            <a:lvl5pPr marL="701570" indent="0">
              <a:buFontTx/>
              <a:buNone/>
              <a:defRPr sz="1400"/>
            </a:lvl5pPr>
          </a:lstStyle>
          <a:p>
            <a:pPr lvl="0"/>
            <a:r>
              <a:rPr lang="en-AU"/>
              <a:t>16pt supporting copy approximately 35 works Lorem ipsum </a:t>
            </a:r>
            <a:r>
              <a:rPr lang="en-AU" err="1"/>
              <a:t>dolor</a:t>
            </a:r>
            <a:r>
              <a:rPr lang="en-AU"/>
              <a:t> sit </a:t>
            </a:r>
            <a:r>
              <a:rPr lang="en-AU" err="1"/>
              <a:t>amet</a:t>
            </a:r>
            <a:r>
              <a:rPr lang="en-AU"/>
              <a:t>, </a:t>
            </a:r>
            <a:r>
              <a:rPr lang="en-AU" err="1"/>
              <a:t>consectetur</a:t>
            </a:r>
            <a:r>
              <a:rPr lang="en-AU"/>
              <a:t> </a:t>
            </a:r>
            <a:r>
              <a:rPr lang="en-AU" err="1"/>
              <a:t>adipiscing</a:t>
            </a:r>
            <a:r>
              <a:rPr lang="en-AU"/>
              <a:t> </a:t>
            </a:r>
            <a:r>
              <a:rPr lang="en-AU" err="1"/>
              <a:t>elit</a:t>
            </a:r>
            <a:r>
              <a:rPr lang="en-AU"/>
              <a:t>, sed do </a:t>
            </a:r>
            <a:r>
              <a:rPr lang="en-AU" err="1"/>
              <a:t>eiusmod</a:t>
            </a:r>
            <a:r>
              <a:rPr lang="en-AU"/>
              <a:t> </a:t>
            </a:r>
            <a:r>
              <a:rPr lang="en-AU" err="1"/>
              <a:t>tempor</a:t>
            </a:r>
            <a:r>
              <a:rPr lang="en-AU"/>
              <a:t> </a:t>
            </a:r>
            <a:r>
              <a:rPr lang="en-AU" err="1"/>
              <a:t>incididunt</a:t>
            </a:r>
            <a:r>
              <a:rPr lang="en-AU"/>
              <a:t> </a:t>
            </a:r>
            <a:r>
              <a:rPr lang="en-AU" err="1"/>
              <a:t>ut</a:t>
            </a:r>
            <a:r>
              <a:rPr lang="en-AU"/>
              <a:t> </a:t>
            </a:r>
            <a:r>
              <a:rPr lang="en-AU" err="1"/>
              <a:t>labore</a:t>
            </a:r>
            <a:r>
              <a:rPr lang="en-AU"/>
              <a:t> et dolore magna </a:t>
            </a:r>
            <a:r>
              <a:rPr lang="en-AU" err="1"/>
              <a:t>aliqua</a:t>
            </a:r>
            <a:r>
              <a:rPr lang="en-AU"/>
              <a:t>. Ut </a:t>
            </a:r>
            <a:r>
              <a:rPr lang="en-AU" err="1"/>
              <a:t>enim</a:t>
            </a:r>
            <a:r>
              <a:rPr lang="en-AU"/>
              <a:t> ad minim </a:t>
            </a:r>
            <a:r>
              <a:rPr lang="en-AU" err="1"/>
              <a:t>veniam</a:t>
            </a:r>
            <a:r>
              <a:rPr lang="en-AU"/>
              <a:t>, </a:t>
            </a:r>
            <a:r>
              <a:rPr lang="en-AU" err="1"/>
              <a:t>quis</a:t>
            </a:r>
            <a:r>
              <a:rPr lang="en-AU"/>
              <a:t> </a:t>
            </a:r>
            <a:r>
              <a:rPr lang="en-AU" err="1"/>
              <a:t>nostrud</a:t>
            </a:r>
            <a:r>
              <a:rPr lang="en-AU"/>
              <a:t> exercitation.</a:t>
            </a:r>
          </a:p>
          <a:p>
            <a:pPr lvl="0"/>
            <a:endParaRPr lang="en-AU"/>
          </a:p>
        </p:txBody>
      </p:sp>
      <p:sp>
        <p:nvSpPr>
          <p:cNvPr id="12" name="Text Placeholder 21">
            <a:extLst>
              <a:ext uri="{FF2B5EF4-FFF2-40B4-BE49-F238E27FC236}">
                <a16:creationId xmlns:a16="http://schemas.microsoft.com/office/drawing/2014/main" id="{9458A0F0-47F5-4CDB-8EC1-6DE18BE44CFC}"/>
              </a:ext>
            </a:extLst>
          </p:cNvPr>
          <p:cNvSpPr>
            <a:spLocks noGrp="1"/>
          </p:cNvSpPr>
          <p:nvPr>
            <p:ph type="body" sz="quarter" idx="21" hasCustomPrompt="1"/>
          </p:nvPr>
        </p:nvSpPr>
        <p:spPr>
          <a:xfrm>
            <a:off x="8038418" y="4200577"/>
            <a:ext cx="3492498" cy="470898"/>
          </a:xfrm>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000"/>
            </a:lvl1pPr>
            <a:lvl2pPr marL="177731" indent="0">
              <a:buFontTx/>
              <a:buNone/>
              <a:defRPr sz="1800"/>
            </a:lvl2pPr>
            <a:lvl3pPr marL="355462" indent="0">
              <a:buFontTx/>
              <a:buNone/>
              <a:defRPr sz="1800"/>
            </a:lvl3pPr>
            <a:lvl4pPr marL="523839" indent="0">
              <a:buFontTx/>
              <a:buNone/>
              <a:defRPr sz="1800"/>
            </a:lvl4pPr>
            <a:lvl5pPr marL="701570" indent="0">
              <a:buFontTx/>
              <a:buNone/>
              <a:defRPr sz="1800"/>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AU" sz="1600" b="1" i="0" u="none" strike="noStrike" kern="1200" cap="none" spc="0" normalizeH="0" baseline="0" noProof="0">
                <a:ln>
                  <a:noFill/>
                </a:ln>
                <a:solidFill>
                  <a:srgbClr val="E61E28"/>
                </a:solidFill>
                <a:effectLst/>
                <a:uLnTx/>
                <a:uFillTx/>
                <a:latin typeface="Arial" panose="020B0604020202020204" pitchFamily="34" charset="0"/>
                <a:ea typeface="+mn-ea"/>
                <a:cs typeface="Arial" panose="020B0604020202020204" pitchFamily="34" charset="0"/>
              </a:rPr>
              <a:t>16pt supporting heading</a:t>
            </a:r>
          </a:p>
        </p:txBody>
      </p:sp>
      <p:sp>
        <p:nvSpPr>
          <p:cNvPr id="13" name="Text Placeholder 23">
            <a:extLst>
              <a:ext uri="{FF2B5EF4-FFF2-40B4-BE49-F238E27FC236}">
                <a16:creationId xmlns:a16="http://schemas.microsoft.com/office/drawing/2014/main" id="{92910D75-EE8B-479A-8DBA-8CC356F5A0EB}"/>
              </a:ext>
            </a:extLst>
          </p:cNvPr>
          <p:cNvSpPr>
            <a:spLocks noGrp="1"/>
          </p:cNvSpPr>
          <p:nvPr>
            <p:ph type="body" sz="quarter" idx="22" hasCustomPrompt="1"/>
          </p:nvPr>
        </p:nvSpPr>
        <p:spPr>
          <a:xfrm>
            <a:off x="8038418" y="4757142"/>
            <a:ext cx="3492497" cy="1442095"/>
          </a:xfrm>
        </p:spPr>
        <p:txBody>
          <a:bodyPr>
            <a:noAutofit/>
          </a:bodyPr>
          <a:lstStyle>
            <a:lvl1pPr marL="0" indent="0">
              <a:buFontTx/>
              <a:buNone/>
              <a:defRPr sz="1600"/>
            </a:lvl1pPr>
            <a:lvl2pPr marL="177731" indent="0">
              <a:buFontTx/>
              <a:buNone/>
              <a:defRPr sz="1400"/>
            </a:lvl2pPr>
            <a:lvl3pPr marL="355462" indent="0">
              <a:buFontTx/>
              <a:buNone/>
              <a:defRPr sz="1400"/>
            </a:lvl3pPr>
            <a:lvl4pPr marL="523839" indent="0">
              <a:buFontTx/>
              <a:buNone/>
              <a:defRPr sz="1400"/>
            </a:lvl4pPr>
            <a:lvl5pPr marL="701570" indent="0">
              <a:buFontTx/>
              <a:buNone/>
              <a:defRPr sz="1400"/>
            </a:lvl5pPr>
          </a:lstStyle>
          <a:p>
            <a:r>
              <a:rPr lang="en-AU"/>
              <a:t>16pt supporting copy approximately 35 works Lorem ipsum </a:t>
            </a:r>
            <a:r>
              <a:rPr lang="en-AU" err="1"/>
              <a:t>dolor</a:t>
            </a:r>
            <a:r>
              <a:rPr lang="en-AU"/>
              <a:t> sit </a:t>
            </a:r>
            <a:r>
              <a:rPr lang="en-AU" err="1"/>
              <a:t>amet</a:t>
            </a:r>
            <a:r>
              <a:rPr lang="en-AU"/>
              <a:t>, </a:t>
            </a:r>
            <a:r>
              <a:rPr lang="en-AU" err="1"/>
              <a:t>consectetur</a:t>
            </a:r>
            <a:r>
              <a:rPr lang="en-AU"/>
              <a:t> </a:t>
            </a:r>
            <a:r>
              <a:rPr lang="en-AU" err="1"/>
              <a:t>adipiscing</a:t>
            </a:r>
            <a:r>
              <a:rPr lang="en-AU"/>
              <a:t> </a:t>
            </a:r>
            <a:r>
              <a:rPr lang="en-AU" err="1"/>
              <a:t>elit</a:t>
            </a:r>
            <a:r>
              <a:rPr lang="en-AU"/>
              <a:t>, sed do </a:t>
            </a:r>
            <a:r>
              <a:rPr lang="en-AU" err="1"/>
              <a:t>eiusmod</a:t>
            </a:r>
            <a:r>
              <a:rPr lang="en-AU"/>
              <a:t> </a:t>
            </a:r>
            <a:r>
              <a:rPr lang="en-AU" err="1"/>
              <a:t>tempor</a:t>
            </a:r>
            <a:r>
              <a:rPr lang="en-AU"/>
              <a:t> </a:t>
            </a:r>
            <a:r>
              <a:rPr lang="en-AU" err="1"/>
              <a:t>incididunt</a:t>
            </a:r>
            <a:r>
              <a:rPr lang="en-AU"/>
              <a:t> </a:t>
            </a:r>
            <a:r>
              <a:rPr lang="en-AU" err="1"/>
              <a:t>ut</a:t>
            </a:r>
            <a:r>
              <a:rPr lang="en-AU"/>
              <a:t> </a:t>
            </a:r>
            <a:r>
              <a:rPr lang="en-AU" err="1"/>
              <a:t>labore</a:t>
            </a:r>
            <a:r>
              <a:rPr lang="en-AU"/>
              <a:t> et dolore magna </a:t>
            </a:r>
            <a:r>
              <a:rPr lang="en-AU" err="1"/>
              <a:t>aliqua</a:t>
            </a:r>
            <a:r>
              <a:rPr lang="en-AU"/>
              <a:t>. Ut </a:t>
            </a:r>
            <a:r>
              <a:rPr lang="en-AU" err="1"/>
              <a:t>enim</a:t>
            </a:r>
            <a:r>
              <a:rPr lang="en-AU"/>
              <a:t> ad minim </a:t>
            </a:r>
            <a:r>
              <a:rPr lang="en-AU" err="1"/>
              <a:t>veniam</a:t>
            </a:r>
            <a:r>
              <a:rPr lang="en-AU"/>
              <a:t>, </a:t>
            </a:r>
            <a:r>
              <a:rPr lang="en-AU" err="1"/>
              <a:t>quis</a:t>
            </a:r>
            <a:r>
              <a:rPr lang="en-AU"/>
              <a:t> </a:t>
            </a:r>
            <a:r>
              <a:rPr lang="en-AU" err="1"/>
              <a:t>nostrud</a:t>
            </a:r>
            <a:r>
              <a:rPr lang="en-AU"/>
              <a:t> exercitation.</a:t>
            </a:r>
          </a:p>
          <a:p>
            <a:endParaRPr lang="en-AU"/>
          </a:p>
        </p:txBody>
      </p:sp>
      <p:sp>
        <p:nvSpPr>
          <p:cNvPr id="18" name="Picture Placeholder 12">
            <a:extLst>
              <a:ext uri="{FF2B5EF4-FFF2-40B4-BE49-F238E27FC236}">
                <a16:creationId xmlns:a16="http://schemas.microsoft.com/office/drawing/2014/main" id="{685D1A87-0693-4669-9BBB-6222875122CF}"/>
              </a:ext>
            </a:extLst>
          </p:cNvPr>
          <p:cNvSpPr>
            <a:spLocks noGrp="1"/>
          </p:cNvSpPr>
          <p:nvPr>
            <p:ph type="pic" sz="quarter" idx="10" hasCustomPrompt="1"/>
          </p:nvPr>
        </p:nvSpPr>
        <p:spPr>
          <a:xfrm>
            <a:off x="658813" y="1831322"/>
            <a:ext cx="3492500" cy="2116043"/>
          </a:xfrm>
          <a:solidFill>
            <a:schemeClr val="bg1">
              <a:lumMod val="95000"/>
            </a:schemeClr>
          </a:solidFill>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Picture</a:t>
            </a:r>
          </a:p>
        </p:txBody>
      </p:sp>
      <p:sp>
        <p:nvSpPr>
          <p:cNvPr id="19" name="Picture Placeholder 12">
            <a:extLst>
              <a:ext uri="{FF2B5EF4-FFF2-40B4-BE49-F238E27FC236}">
                <a16:creationId xmlns:a16="http://schemas.microsoft.com/office/drawing/2014/main" id="{D9BE276C-6DD3-4DEE-AD35-FD119F7C2407}"/>
              </a:ext>
            </a:extLst>
          </p:cNvPr>
          <p:cNvSpPr>
            <a:spLocks noGrp="1"/>
          </p:cNvSpPr>
          <p:nvPr>
            <p:ph type="pic" sz="quarter" idx="12" hasCustomPrompt="1"/>
          </p:nvPr>
        </p:nvSpPr>
        <p:spPr>
          <a:xfrm>
            <a:off x="8040687" y="1831322"/>
            <a:ext cx="3492499" cy="2116043"/>
          </a:xfrm>
          <a:solidFill>
            <a:schemeClr val="bg1">
              <a:lumMod val="95000"/>
            </a:schemeClr>
          </a:solidFill>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Picture</a:t>
            </a:r>
          </a:p>
        </p:txBody>
      </p:sp>
      <p:sp>
        <p:nvSpPr>
          <p:cNvPr id="20" name="Picture Placeholder 12">
            <a:extLst>
              <a:ext uri="{FF2B5EF4-FFF2-40B4-BE49-F238E27FC236}">
                <a16:creationId xmlns:a16="http://schemas.microsoft.com/office/drawing/2014/main" id="{2495F504-BD61-4C48-8E13-31A7EF317012}"/>
              </a:ext>
            </a:extLst>
          </p:cNvPr>
          <p:cNvSpPr>
            <a:spLocks noGrp="1"/>
          </p:cNvSpPr>
          <p:nvPr>
            <p:ph type="pic" sz="quarter" idx="13" hasCustomPrompt="1"/>
          </p:nvPr>
        </p:nvSpPr>
        <p:spPr>
          <a:xfrm>
            <a:off x="4367212" y="1831322"/>
            <a:ext cx="3457575" cy="2116043"/>
          </a:xfrm>
          <a:solidFill>
            <a:schemeClr val="bg1">
              <a:lumMod val="95000"/>
            </a:schemeClr>
          </a:solidFill>
        </p:spPr>
        <p:txBody>
          <a:bodyPr anchor="ctr">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Picture</a:t>
            </a:r>
          </a:p>
        </p:txBody>
      </p:sp>
      <p:sp>
        <p:nvSpPr>
          <p:cNvPr id="15" name="Content Placeholder 2">
            <a:extLst>
              <a:ext uri="{FF2B5EF4-FFF2-40B4-BE49-F238E27FC236}">
                <a16:creationId xmlns:a16="http://schemas.microsoft.com/office/drawing/2014/main" id="{11D46691-6194-46AF-89CF-14F0E3532BE5}"/>
              </a:ext>
            </a:extLst>
          </p:cNvPr>
          <p:cNvSpPr>
            <a:spLocks noGrp="1"/>
          </p:cNvSpPr>
          <p:nvPr>
            <p:ph idx="16" hasCustomPrompt="1"/>
          </p:nvPr>
        </p:nvSpPr>
        <p:spPr>
          <a:xfrm rot="16200000">
            <a:off x="2997365" y="2774652"/>
            <a:ext cx="1940385" cy="225660"/>
          </a:xfrm>
        </p:spPr>
        <p:txBody>
          <a:bodyPr anchor="b"/>
          <a:lstStyle>
            <a:lvl1pPr marL="0" indent="0">
              <a:buFontTx/>
              <a:buNone/>
              <a:defRPr sz="800"/>
            </a:lvl1pPr>
          </a:lstStyle>
          <a:p>
            <a:r>
              <a:rPr lang="en-GB"/>
              <a:t>© Copyright</a:t>
            </a:r>
          </a:p>
        </p:txBody>
      </p:sp>
      <p:sp>
        <p:nvSpPr>
          <p:cNvPr id="16" name="Content Placeholder 2">
            <a:extLst>
              <a:ext uri="{FF2B5EF4-FFF2-40B4-BE49-F238E27FC236}">
                <a16:creationId xmlns:a16="http://schemas.microsoft.com/office/drawing/2014/main" id="{2D6F2CB7-3986-4318-8DAF-41E07DE3EBA1}"/>
              </a:ext>
            </a:extLst>
          </p:cNvPr>
          <p:cNvSpPr>
            <a:spLocks noGrp="1"/>
          </p:cNvSpPr>
          <p:nvPr>
            <p:ph idx="23" hasCustomPrompt="1"/>
          </p:nvPr>
        </p:nvSpPr>
        <p:spPr>
          <a:xfrm rot="16200000">
            <a:off x="6689191" y="2773763"/>
            <a:ext cx="1915106" cy="202158"/>
          </a:xfrm>
        </p:spPr>
        <p:txBody>
          <a:bodyPr anchor="b"/>
          <a:lstStyle>
            <a:lvl1pPr marL="0" indent="0">
              <a:buFontTx/>
              <a:buNone/>
              <a:defRPr sz="800"/>
            </a:lvl1pPr>
          </a:lstStyle>
          <a:p>
            <a:r>
              <a:rPr lang="en-GB"/>
              <a:t>© Copyright</a:t>
            </a:r>
          </a:p>
        </p:txBody>
      </p:sp>
      <p:sp>
        <p:nvSpPr>
          <p:cNvPr id="17" name="Content Placeholder 2">
            <a:extLst>
              <a:ext uri="{FF2B5EF4-FFF2-40B4-BE49-F238E27FC236}">
                <a16:creationId xmlns:a16="http://schemas.microsoft.com/office/drawing/2014/main" id="{1F332A70-15AA-4AA2-8EDE-F40FD50BF3FC}"/>
              </a:ext>
            </a:extLst>
          </p:cNvPr>
          <p:cNvSpPr>
            <a:spLocks noGrp="1"/>
          </p:cNvSpPr>
          <p:nvPr>
            <p:ph idx="24" hasCustomPrompt="1"/>
          </p:nvPr>
        </p:nvSpPr>
        <p:spPr>
          <a:xfrm rot="16200000">
            <a:off x="10377233" y="2758952"/>
            <a:ext cx="1919015" cy="235687"/>
          </a:xfrm>
        </p:spPr>
        <p:txBody>
          <a:bodyPr anchor="b"/>
          <a:lstStyle>
            <a:lvl1pPr marL="0" indent="0">
              <a:buFontTx/>
              <a:buNone/>
              <a:defRPr sz="800"/>
            </a:lvl1pPr>
          </a:lstStyle>
          <a:p>
            <a:r>
              <a:rPr lang="en-GB"/>
              <a:t>© Copyright</a:t>
            </a:r>
          </a:p>
        </p:txBody>
      </p:sp>
      <p:sp>
        <p:nvSpPr>
          <p:cNvPr id="21" name="Text Placeholder 12">
            <a:extLst>
              <a:ext uri="{FF2B5EF4-FFF2-40B4-BE49-F238E27FC236}">
                <a16:creationId xmlns:a16="http://schemas.microsoft.com/office/drawing/2014/main" id="{63C345AF-4166-43E7-8392-62083569B881}"/>
              </a:ext>
            </a:extLst>
          </p:cNvPr>
          <p:cNvSpPr>
            <a:spLocks noGrp="1"/>
          </p:cNvSpPr>
          <p:nvPr>
            <p:ph type="body" sz="quarter" idx="11" hasCustomPrompt="1"/>
          </p:nvPr>
        </p:nvSpPr>
        <p:spPr>
          <a:xfrm>
            <a:off x="658812" y="587958"/>
            <a:ext cx="9037637" cy="531742"/>
          </a:xfrm>
        </p:spPr>
        <p:txBody>
          <a:bodyPr>
            <a:noAutofit/>
          </a:bodyPr>
          <a:lstStyle>
            <a:lvl1pPr marL="0" indent="0">
              <a:lnSpc>
                <a:spcPct val="100000"/>
              </a:lnSpc>
              <a:spcBef>
                <a:spcPts val="0"/>
              </a:spcBef>
              <a:buFontTx/>
              <a:buNone/>
              <a:defRPr sz="4000">
                <a:latin typeface="Times New Roman" panose="02020603050405020304" pitchFamily="18" charset="0"/>
                <a:cs typeface="Times New Roman" panose="02020603050405020304" pitchFamily="18" charset="0"/>
              </a:defRPr>
            </a:lvl1pPr>
          </a:lstStyle>
          <a:p>
            <a:pPr lvl="0"/>
            <a:r>
              <a:rPr lang="en-AU"/>
              <a:t>Main heading</a:t>
            </a:r>
          </a:p>
        </p:txBody>
      </p:sp>
    </p:spTree>
    <p:extLst>
      <p:ext uri="{BB962C8B-B14F-4D97-AF65-F5344CB8AC3E}">
        <p14:creationId xmlns:p14="http://schemas.microsoft.com/office/powerpoint/2010/main" val="7652145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am of 4">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5A47A1D-3A44-41D2-96DC-50329243F7AD}"/>
              </a:ext>
            </a:extLst>
          </p:cNvPr>
          <p:cNvSpPr>
            <a:spLocks noGrp="1"/>
          </p:cNvSpPr>
          <p:nvPr>
            <p:ph type="pic" sz="quarter" idx="11"/>
          </p:nvPr>
        </p:nvSpPr>
        <p:spPr>
          <a:xfrm>
            <a:off x="658813" y="1811338"/>
            <a:ext cx="1620837" cy="1620837"/>
          </a:xfrm>
          <a:solidFill>
            <a:schemeClr val="bg1">
              <a:lumMod val="95000"/>
            </a:schemeClr>
          </a:solidFill>
        </p:spPr>
        <p:txBody>
          <a:bodyPr anchor="ctr" anchorCtr="0">
            <a:noAutofit/>
          </a:bodyPr>
          <a:lstStyle>
            <a:lvl1pPr marL="0" indent="0" algn="ctr">
              <a:buFontTx/>
              <a:buNone/>
              <a:defRPr sz="1800"/>
            </a:lvl1pPr>
          </a:lstStyle>
          <a:p>
            <a:endParaRPr lang="en-AU"/>
          </a:p>
        </p:txBody>
      </p:sp>
      <p:sp>
        <p:nvSpPr>
          <p:cNvPr id="4" name="Text Placeholder 17">
            <a:extLst>
              <a:ext uri="{FF2B5EF4-FFF2-40B4-BE49-F238E27FC236}">
                <a16:creationId xmlns:a16="http://schemas.microsoft.com/office/drawing/2014/main" id="{E99D2E04-AF1A-477F-BE00-FD46AD230DA3}"/>
              </a:ext>
            </a:extLst>
          </p:cNvPr>
          <p:cNvSpPr>
            <a:spLocks noGrp="1"/>
          </p:cNvSpPr>
          <p:nvPr>
            <p:ph type="body" sz="quarter" idx="13" hasCustomPrompt="1"/>
          </p:nvPr>
        </p:nvSpPr>
        <p:spPr>
          <a:xfrm>
            <a:off x="2492136" y="2061381"/>
            <a:ext cx="3492500" cy="362374"/>
          </a:xfrm>
        </p:spPr>
        <p:txBody>
          <a:bodyPr>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US"/>
              <a:t>Position title</a:t>
            </a:r>
            <a:endParaRPr lang="en-AU"/>
          </a:p>
        </p:txBody>
      </p:sp>
      <p:sp>
        <p:nvSpPr>
          <p:cNvPr id="5" name="Text Placeholder 17">
            <a:extLst>
              <a:ext uri="{FF2B5EF4-FFF2-40B4-BE49-F238E27FC236}">
                <a16:creationId xmlns:a16="http://schemas.microsoft.com/office/drawing/2014/main" id="{E4473462-6DBF-4CCC-A6AC-38FCC1A400FE}"/>
              </a:ext>
            </a:extLst>
          </p:cNvPr>
          <p:cNvSpPr>
            <a:spLocks noGrp="1"/>
          </p:cNvSpPr>
          <p:nvPr>
            <p:ph type="body" sz="quarter" idx="14" hasCustomPrompt="1"/>
          </p:nvPr>
        </p:nvSpPr>
        <p:spPr>
          <a:xfrm>
            <a:off x="2485307" y="2506171"/>
            <a:ext cx="3499329" cy="362374"/>
          </a:xfrm>
        </p:spPr>
        <p:txBody>
          <a:bodyPr>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US"/>
              <a:t>Supporting copy, 25 words </a:t>
            </a:r>
            <a:r>
              <a:rPr lang="en-US" err="1"/>
              <a:t>ut</a:t>
            </a:r>
            <a:r>
              <a:rPr lang="en-US"/>
              <a: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a:t>
            </a:r>
            <a:r>
              <a:rPr lang="en-US" err="1"/>
              <a:t>nsi</a:t>
            </a:r>
            <a:r>
              <a:rPr lang="en-US"/>
              <a:t> </a:t>
            </a:r>
            <a:r>
              <a:rPr lang="en-US" err="1"/>
              <a:t>ut</a:t>
            </a:r>
            <a:r>
              <a:rPr lang="en-US"/>
              <a:t> </a:t>
            </a:r>
            <a:r>
              <a:rPr lang="en-US" err="1"/>
              <a:t>aliquid</a:t>
            </a:r>
            <a:r>
              <a:rPr lang="en-US"/>
              <a:t> ex </a:t>
            </a:r>
            <a:r>
              <a:rPr lang="en-US" err="1"/>
              <a:t>ea</a:t>
            </a:r>
            <a:r>
              <a:rPr lang="en-US"/>
              <a:t> </a:t>
            </a:r>
            <a:r>
              <a:rPr lang="en-US" err="1"/>
              <a:t>commodi</a:t>
            </a:r>
            <a:endParaRPr lang="en-AU"/>
          </a:p>
        </p:txBody>
      </p:sp>
      <p:sp>
        <p:nvSpPr>
          <p:cNvPr id="6" name="Picture Placeholder 2">
            <a:extLst>
              <a:ext uri="{FF2B5EF4-FFF2-40B4-BE49-F238E27FC236}">
                <a16:creationId xmlns:a16="http://schemas.microsoft.com/office/drawing/2014/main" id="{694C374F-5D8B-4E1F-9A0A-59AEA4989345}"/>
              </a:ext>
            </a:extLst>
          </p:cNvPr>
          <p:cNvSpPr>
            <a:spLocks noGrp="1"/>
          </p:cNvSpPr>
          <p:nvPr>
            <p:ph type="pic" sz="quarter" idx="15"/>
          </p:nvPr>
        </p:nvSpPr>
        <p:spPr>
          <a:xfrm>
            <a:off x="6203951" y="1811338"/>
            <a:ext cx="1620837" cy="1620837"/>
          </a:xfrm>
          <a:solidFill>
            <a:schemeClr val="bg1">
              <a:lumMod val="95000"/>
            </a:schemeClr>
          </a:solidFill>
        </p:spPr>
        <p:txBody>
          <a:bodyPr anchor="ctr" anchorCtr="0">
            <a:noAutofit/>
          </a:bodyPr>
          <a:lstStyle>
            <a:lvl1pPr marL="0" indent="0" algn="ctr">
              <a:buFontTx/>
              <a:buNone/>
              <a:defRPr sz="1800"/>
            </a:lvl1pPr>
          </a:lstStyle>
          <a:p>
            <a:endParaRPr lang="en-AU"/>
          </a:p>
        </p:txBody>
      </p:sp>
      <p:sp>
        <p:nvSpPr>
          <p:cNvPr id="7" name="Text Placeholder 4">
            <a:extLst>
              <a:ext uri="{FF2B5EF4-FFF2-40B4-BE49-F238E27FC236}">
                <a16:creationId xmlns:a16="http://schemas.microsoft.com/office/drawing/2014/main" id="{1C25F170-ACD3-4EA7-A988-78BB6A8BE324}"/>
              </a:ext>
            </a:extLst>
          </p:cNvPr>
          <p:cNvSpPr>
            <a:spLocks noGrp="1"/>
          </p:cNvSpPr>
          <p:nvPr>
            <p:ph type="body" sz="quarter" idx="16" hasCustomPrompt="1"/>
          </p:nvPr>
        </p:nvSpPr>
        <p:spPr>
          <a:xfrm>
            <a:off x="8040688" y="1757417"/>
            <a:ext cx="3492500" cy="394029"/>
          </a:xfrm>
        </p:spPr>
        <p:txBody>
          <a:bodyPr>
            <a:noAutofit/>
          </a:bodyPr>
          <a:lstStyle>
            <a:lvl1pPr marL="0" indent="0">
              <a:lnSpc>
                <a:spcPts val="2400"/>
              </a:lnSpc>
              <a:spcBef>
                <a:spcPts val="0"/>
              </a:spcBef>
              <a:buFontTx/>
              <a:buNone/>
              <a:defRPr sz="2000">
                <a:solidFill>
                  <a:schemeClr val="accent1"/>
                </a:solidFill>
                <a:latin typeface="Times New Roman" panose="02020603050405020304" pitchFamily="18" charset="0"/>
                <a:cs typeface="Times New Roman" panose="02020603050405020304" pitchFamily="18" charset="0"/>
              </a:defRPr>
            </a:lvl1pPr>
          </a:lstStyle>
          <a:p>
            <a:pPr lvl="0"/>
            <a:r>
              <a:rPr lang="en-US" err="1"/>
              <a:t>Firstname</a:t>
            </a:r>
            <a:r>
              <a:rPr lang="en-US"/>
              <a:t> </a:t>
            </a:r>
            <a:r>
              <a:rPr lang="en-US" err="1"/>
              <a:t>Lastname</a:t>
            </a:r>
            <a:endParaRPr lang="en-US"/>
          </a:p>
        </p:txBody>
      </p:sp>
      <p:sp>
        <p:nvSpPr>
          <p:cNvPr id="8" name="Text Placeholder 17">
            <a:extLst>
              <a:ext uri="{FF2B5EF4-FFF2-40B4-BE49-F238E27FC236}">
                <a16:creationId xmlns:a16="http://schemas.microsoft.com/office/drawing/2014/main" id="{55B3C7AC-3DD4-468D-B769-D7F95B1E3AD0}"/>
              </a:ext>
            </a:extLst>
          </p:cNvPr>
          <p:cNvSpPr>
            <a:spLocks noGrp="1"/>
          </p:cNvSpPr>
          <p:nvPr>
            <p:ph type="body" sz="quarter" idx="17" hasCustomPrompt="1"/>
          </p:nvPr>
        </p:nvSpPr>
        <p:spPr>
          <a:xfrm>
            <a:off x="8040688" y="2038727"/>
            <a:ext cx="3492500" cy="362374"/>
          </a:xfrm>
        </p:spPr>
        <p:txBody>
          <a:bodyPr>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US"/>
              <a:t>Position title</a:t>
            </a:r>
            <a:endParaRPr lang="en-AU"/>
          </a:p>
        </p:txBody>
      </p:sp>
      <p:sp>
        <p:nvSpPr>
          <p:cNvPr id="9" name="Text Placeholder 17">
            <a:extLst>
              <a:ext uri="{FF2B5EF4-FFF2-40B4-BE49-F238E27FC236}">
                <a16:creationId xmlns:a16="http://schemas.microsoft.com/office/drawing/2014/main" id="{F8BB41CC-EE94-463A-A774-E299849F3949}"/>
              </a:ext>
            </a:extLst>
          </p:cNvPr>
          <p:cNvSpPr>
            <a:spLocks noGrp="1"/>
          </p:cNvSpPr>
          <p:nvPr>
            <p:ph type="body" sz="quarter" idx="18" hasCustomPrompt="1"/>
          </p:nvPr>
        </p:nvSpPr>
        <p:spPr>
          <a:xfrm>
            <a:off x="8037274" y="2494612"/>
            <a:ext cx="3492500" cy="362374"/>
          </a:xfrm>
        </p:spPr>
        <p:txBody>
          <a:bodyPr>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US"/>
              <a:t>Supporting copy, 25 words </a:t>
            </a:r>
            <a:r>
              <a:rPr lang="en-US" err="1"/>
              <a:t>ut</a:t>
            </a:r>
            <a:r>
              <a:rPr lang="en-US"/>
              <a: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a:t>
            </a:r>
            <a:r>
              <a:rPr lang="en-US" err="1"/>
              <a:t>nsi</a:t>
            </a:r>
            <a:r>
              <a:rPr lang="en-US"/>
              <a:t> </a:t>
            </a:r>
            <a:r>
              <a:rPr lang="en-US" err="1"/>
              <a:t>ut</a:t>
            </a:r>
            <a:r>
              <a:rPr lang="en-US"/>
              <a:t> </a:t>
            </a:r>
            <a:r>
              <a:rPr lang="en-US" err="1"/>
              <a:t>aliquid</a:t>
            </a:r>
            <a:r>
              <a:rPr lang="en-US"/>
              <a:t> ex </a:t>
            </a:r>
            <a:r>
              <a:rPr lang="en-US" err="1"/>
              <a:t>ea</a:t>
            </a:r>
            <a:r>
              <a:rPr lang="en-US"/>
              <a:t> </a:t>
            </a:r>
            <a:r>
              <a:rPr lang="en-US" err="1"/>
              <a:t>commodi</a:t>
            </a:r>
            <a:endParaRPr lang="en-AU"/>
          </a:p>
        </p:txBody>
      </p:sp>
      <p:sp>
        <p:nvSpPr>
          <p:cNvPr id="10" name="Picture Placeholder 2">
            <a:extLst>
              <a:ext uri="{FF2B5EF4-FFF2-40B4-BE49-F238E27FC236}">
                <a16:creationId xmlns:a16="http://schemas.microsoft.com/office/drawing/2014/main" id="{80F9B3FD-33FC-47B7-A55F-8837D290FD4C}"/>
              </a:ext>
            </a:extLst>
          </p:cNvPr>
          <p:cNvSpPr>
            <a:spLocks noGrp="1"/>
          </p:cNvSpPr>
          <p:nvPr>
            <p:ph type="pic" sz="quarter" idx="19"/>
          </p:nvPr>
        </p:nvSpPr>
        <p:spPr>
          <a:xfrm>
            <a:off x="658813" y="4048913"/>
            <a:ext cx="1620837" cy="1620837"/>
          </a:xfrm>
          <a:solidFill>
            <a:schemeClr val="bg1">
              <a:lumMod val="95000"/>
            </a:schemeClr>
          </a:solidFill>
        </p:spPr>
        <p:txBody>
          <a:bodyPr anchor="ctr" anchorCtr="0">
            <a:noAutofit/>
          </a:bodyPr>
          <a:lstStyle>
            <a:lvl1pPr marL="0" indent="0" algn="ctr">
              <a:buFontTx/>
              <a:buNone/>
              <a:defRPr sz="1800"/>
            </a:lvl1pPr>
          </a:lstStyle>
          <a:p>
            <a:endParaRPr lang="en-AU"/>
          </a:p>
        </p:txBody>
      </p:sp>
      <p:sp>
        <p:nvSpPr>
          <p:cNvPr id="11" name="Text Placeholder 4">
            <a:extLst>
              <a:ext uri="{FF2B5EF4-FFF2-40B4-BE49-F238E27FC236}">
                <a16:creationId xmlns:a16="http://schemas.microsoft.com/office/drawing/2014/main" id="{EE6CCB00-C548-4856-97AA-A87A3B210298}"/>
              </a:ext>
            </a:extLst>
          </p:cNvPr>
          <p:cNvSpPr>
            <a:spLocks noGrp="1"/>
          </p:cNvSpPr>
          <p:nvPr>
            <p:ph type="body" sz="quarter" idx="20" hasCustomPrompt="1"/>
          </p:nvPr>
        </p:nvSpPr>
        <p:spPr>
          <a:xfrm>
            <a:off x="2495550" y="3994992"/>
            <a:ext cx="3492500" cy="394029"/>
          </a:xfrm>
        </p:spPr>
        <p:txBody>
          <a:bodyPr>
            <a:noAutofit/>
          </a:bodyPr>
          <a:lstStyle>
            <a:lvl1pPr marL="0" indent="0">
              <a:lnSpc>
                <a:spcPts val="2400"/>
              </a:lnSpc>
              <a:spcBef>
                <a:spcPts val="0"/>
              </a:spcBef>
              <a:buFontTx/>
              <a:buNone/>
              <a:defRPr sz="2000">
                <a:solidFill>
                  <a:schemeClr val="accent1"/>
                </a:solidFill>
                <a:latin typeface="Times New Roman" panose="02020603050405020304" pitchFamily="18" charset="0"/>
                <a:cs typeface="Times New Roman" panose="02020603050405020304" pitchFamily="18" charset="0"/>
              </a:defRPr>
            </a:lvl1pPr>
          </a:lstStyle>
          <a:p>
            <a:pPr lvl="0"/>
            <a:r>
              <a:rPr lang="en-US" err="1"/>
              <a:t>Firstname</a:t>
            </a:r>
            <a:r>
              <a:rPr lang="en-US"/>
              <a:t> </a:t>
            </a:r>
            <a:r>
              <a:rPr lang="en-US" err="1"/>
              <a:t>Lastname</a:t>
            </a:r>
            <a:endParaRPr lang="en-US"/>
          </a:p>
        </p:txBody>
      </p:sp>
      <p:sp>
        <p:nvSpPr>
          <p:cNvPr id="12" name="Text Placeholder 17">
            <a:extLst>
              <a:ext uri="{FF2B5EF4-FFF2-40B4-BE49-F238E27FC236}">
                <a16:creationId xmlns:a16="http://schemas.microsoft.com/office/drawing/2014/main" id="{4D68A386-E7E7-4D7E-B30F-C6A501A450AB}"/>
              </a:ext>
            </a:extLst>
          </p:cNvPr>
          <p:cNvSpPr>
            <a:spLocks noGrp="1"/>
          </p:cNvSpPr>
          <p:nvPr>
            <p:ph type="body" sz="quarter" idx="21" hasCustomPrompt="1"/>
          </p:nvPr>
        </p:nvSpPr>
        <p:spPr>
          <a:xfrm>
            <a:off x="2495550" y="4276302"/>
            <a:ext cx="3492500" cy="362374"/>
          </a:xfrm>
        </p:spPr>
        <p:txBody>
          <a:bodyPr>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US"/>
              <a:t>Position title</a:t>
            </a:r>
            <a:endParaRPr lang="en-AU"/>
          </a:p>
        </p:txBody>
      </p:sp>
      <p:sp>
        <p:nvSpPr>
          <p:cNvPr id="13" name="Text Placeholder 17">
            <a:extLst>
              <a:ext uri="{FF2B5EF4-FFF2-40B4-BE49-F238E27FC236}">
                <a16:creationId xmlns:a16="http://schemas.microsoft.com/office/drawing/2014/main" id="{5229370C-CF34-4897-A491-DD8356E5A206}"/>
              </a:ext>
            </a:extLst>
          </p:cNvPr>
          <p:cNvSpPr>
            <a:spLocks noGrp="1"/>
          </p:cNvSpPr>
          <p:nvPr>
            <p:ph type="body" sz="quarter" idx="22" hasCustomPrompt="1"/>
          </p:nvPr>
        </p:nvSpPr>
        <p:spPr>
          <a:xfrm>
            <a:off x="2492136" y="4732187"/>
            <a:ext cx="3492500" cy="362374"/>
          </a:xfrm>
        </p:spPr>
        <p:txBody>
          <a:bodyPr>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US"/>
              <a:t>Supporting copy, 25 words </a:t>
            </a:r>
            <a:r>
              <a:rPr lang="en-US" err="1"/>
              <a:t>ut</a:t>
            </a:r>
            <a:r>
              <a:rPr lang="en-US"/>
              <a: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a:t>
            </a:r>
            <a:r>
              <a:rPr lang="en-US" err="1"/>
              <a:t>nsi</a:t>
            </a:r>
            <a:r>
              <a:rPr lang="en-US"/>
              <a:t> </a:t>
            </a:r>
            <a:r>
              <a:rPr lang="en-US" err="1"/>
              <a:t>ut</a:t>
            </a:r>
            <a:r>
              <a:rPr lang="en-US"/>
              <a:t> </a:t>
            </a:r>
            <a:r>
              <a:rPr lang="en-US" err="1"/>
              <a:t>aliquid</a:t>
            </a:r>
            <a:r>
              <a:rPr lang="en-US"/>
              <a:t> ex </a:t>
            </a:r>
            <a:r>
              <a:rPr lang="en-US" err="1"/>
              <a:t>ea</a:t>
            </a:r>
            <a:r>
              <a:rPr lang="en-US"/>
              <a:t> </a:t>
            </a:r>
            <a:r>
              <a:rPr lang="en-US" err="1"/>
              <a:t>commodi</a:t>
            </a:r>
            <a:endParaRPr lang="en-AU"/>
          </a:p>
        </p:txBody>
      </p:sp>
      <p:sp>
        <p:nvSpPr>
          <p:cNvPr id="14" name="Picture Placeholder 2">
            <a:extLst>
              <a:ext uri="{FF2B5EF4-FFF2-40B4-BE49-F238E27FC236}">
                <a16:creationId xmlns:a16="http://schemas.microsoft.com/office/drawing/2014/main" id="{25CE8B50-7BAD-4691-8EDC-DC0FCBBD3619}"/>
              </a:ext>
            </a:extLst>
          </p:cNvPr>
          <p:cNvSpPr>
            <a:spLocks noGrp="1"/>
          </p:cNvSpPr>
          <p:nvPr>
            <p:ph type="pic" sz="quarter" idx="23"/>
          </p:nvPr>
        </p:nvSpPr>
        <p:spPr>
          <a:xfrm>
            <a:off x="6203951" y="4048913"/>
            <a:ext cx="1620837" cy="1620837"/>
          </a:xfrm>
          <a:solidFill>
            <a:schemeClr val="bg1">
              <a:lumMod val="95000"/>
            </a:schemeClr>
          </a:solidFill>
        </p:spPr>
        <p:txBody>
          <a:bodyPr anchor="ctr" anchorCtr="0">
            <a:noAutofit/>
          </a:bodyPr>
          <a:lstStyle>
            <a:lvl1pPr marL="0" indent="0" algn="ctr">
              <a:buFontTx/>
              <a:buNone/>
              <a:defRPr sz="1800"/>
            </a:lvl1pPr>
          </a:lstStyle>
          <a:p>
            <a:endParaRPr lang="en-AU"/>
          </a:p>
        </p:txBody>
      </p:sp>
      <p:sp>
        <p:nvSpPr>
          <p:cNvPr id="15" name="Text Placeholder 4">
            <a:extLst>
              <a:ext uri="{FF2B5EF4-FFF2-40B4-BE49-F238E27FC236}">
                <a16:creationId xmlns:a16="http://schemas.microsoft.com/office/drawing/2014/main" id="{9220FE3A-3350-471A-A650-93EB6EC4D5D6}"/>
              </a:ext>
            </a:extLst>
          </p:cNvPr>
          <p:cNvSpPr>
            <a:spLocks noGrp="1"/>
          </p:cNvSpPr>
          <p:nvPr>
            <p:ph type="body" sz="quarter" idx="24" hasCustomPrompt="1"/>
          </p:nvPr>
        </p:nvSpPr>
        <p:spPr>
          <a:xfrm>
            <a:off x="8040688" y="3994992"/>
            <a:ext cx="3492500" cy="394029"/>
          </a:xfrm>
        </p:spPr>
        <p:txBody>
          <a:bodyPr>
            <a:noAutofit/>
          </a:bodyPr>
          <a:lstStyle>
            <a:lvl1pPr marL="0" indent="0">
              <a:lnSpc>
                <a:spcPts val="2400"/>
              </a:lnSpc>
              <a:spcBef>
                <a:spcPts val="0"/>
              </a:spcBef>
              <a:buFontTx/>
              <a:buNone/>
              <a:defRPr sz="2000">
                <a:solidFill>
                  <a:schemeClr val="accent1"/>
                </a:solidFill>
                <a:latin typeface="Times New Roman" panose="02020603050405020304" pitchFamily="18" charset="0"/>
                <a:cs typeface="Times New Roman" panose="02020603050405020304" pitchFamily="18" charset="0"/>
              </a:defRPr>
            </a:lvl1pPr>
          </a:lstStyle>
          <a:p>
            <a:pPr lvl="0"/>
            <a:r>
              <a:rPr lang="en-US" err="1"/>
              <a:t>Firstname</a:t>
            </a:r>
            <a:r>
              <a:rPr lang="en-US"/>
              <a:t> </a:t>
            </a:r>
            <a:r>
              <a:rPr lang="en-US" err="1"/>
              <a:t>Lastname</a:t>
            </a:r>
            <a:endParaRPr lang="en-US"/>
          </a:p>
        </p:txBody>
      </p:sp>
      <p:sp>
        <p:nvSpPr>
          <p:cNvPr id="16" name="Text Placeholder 17">
            <a:extLst>
              <a:ext uri="{FF2B5EF4-FFF2-40B4-BE49-F238E27FC236}">
                <a16:creationId xmlns:a16="http://schemas.microsoft.com/office/drawing/2014/main" id="{EFDA7D31-4A3E-426B-98C5-ADB0C1B21E37}"/>
              </a:ext>
            </a:extLst>
          </p:cNvPr>
          <p:cNvSpPr>
            <a:spLocks noGrp="1"/>
          </p:cNvSpPr>
          <p:nvPr>
            <p:ph type="body" sz="quarter" idx="25" hasCustomPrompt="1"/>
          </p:nvPr>
        </p:nvSpPr>
        <p:spPr>
          <a:xfrm>
            <a:off x="8040688" y="4276302"/>
            <a:ext cx="3492500" cy="362374"/>
          </a:xfrm>
        </p:spPr>
        <p:txBody>
          <a:bodyPr>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US"/>
              <a:t>Position title</a:t>
            </a:r>
            <a:endParaRPr lang="en-AU"/>
          </a:p>
        </p:txBody>
      </p:sp>
      <p:sp>
        <p:nvSpPr>
          <p:cNvPr id="17" name="Text Placeholder 17">
            <a:extLst>
              <a:ext uri="{FF2B5EF4-FFF2-40B4-BE49-F238E27FC236}">
                <a16:creationId xmlns:a16="http://schemas.microsoft.com/office/drawing/2014/main" id="{5935079C-6EB7-4503-B5A5-1E4C1B6B7D04}"/>
              </a:ext>
            </a:extLst>
          </p:cNvPr>
          <p:cNvSpPr>
            <a:spLocks noGrp="1"/>
          </p:cNvSpPr>
          <p:nvPr>
            <p:ph type="body" sz="quarter" idx="26" hasCustomPrompt="1"/>
          </p:nvPr>
        </p:nvSpPr>
        <p:spPr>
          <a:xfrm>
            <a:off x="8037274" y="4732187"/>
            <a:ext cx="3492500" cy="362374"/>
          </a:xfrm>
        </p:spPr>
        <p:txBody>
          <a:bodyPr>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US"/>
              <a:t>Supporting copy, 25 words </a:t>
            </a:r>
            <a:r>
              <a:rPr lang="en-US" err="1"/>
              <a:t>ut</a:t>
            </a:r>
            <a:r>
              <a:rPr lang="en-US"/>
              <a: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a:t>
            </a:r>
            <a:r>
              <a:rPr lang="en-US" err="1"/>
              <a:t>nsi</a:t>
            </a:r>
            <a:r>
              <a:rPr lang="en-US"/>
              <a:t> </a:t>
            </a:r>
            <a:r>
              <a:rPr lang="en-US" err="1"/>
              <a:t>ut</a:t>
            </a:r>
            <a:r>
              <a:rPr lang="en-US"/>
              <a:t> </a:t>
            </a:r>
            <a:r>
              <a:rPr lang="en-US" err="1"/>
              <a:t>aliquid</a:t>
            </a:r>
            <a:r>
              <a:rPr lang="en-US"/>
              <a:t> ex </a:t>
            </a:r>
            <a:r>
              <a:rPr lang="en-US" err="1"/>
              <a:t>ea</a:t>
            </a:r>
            <a:r>
              <a:rPr lang="en-US"/>
              <a:t> </a:t>
            </a:r>
            <a:r>
              <a:rPr lang="en-US" err="1"/>
              <a:t>commodi</a:t>
            </a:r>
            <a:endParaRPr lang="en-AU"/>
          </a:p>
        </p:txBody>
      </p:sp>
      <p:sp>
        <p:nvSpPr>
          <p:cNvPr id="18" name="Text Placeholder 7">
            <a:extLst>
              <a:ext uri="{FF2B5EF4-FFF2-40B4-BE49-F238E27FC236}">
                <a16:creationId xmlns:a16="http://schemas.microsoft.com/office/drawing/2014/main" id="{B41786B8-30EE-4446-B568-D115250AB53C}"/>
              </a:ext>
            </a:extLst>
          </p:cNvPr>
          <p:cNvSpPr>
            <a:spLocks noGrp="1"/>
          </p:cNvSpPr>
          <p:nvPr>
            <p:ph type="body" sz="quarter" idx="10" hasCustomPrompt="1"/>
          </p:nvPr>
        </p:nvSpPr>
        <p:spPr>
          <a:xfrm>
            <a:off x="658813" y="657225"/>
            <a:ext cx="3492500" cy="244112"/>
          </a:xfrm>
        </p:spPr>
        <p:txBody>
          <a:bodyPr>
            <a:noAutofit/>
          </a:bodyPr>
          <a:lstStyle>
            <a:lvl1pPr marL="0" indent="0">
              <a:lnSpc>
                <a:spcPct val="100000"/>
              </a:lnSpc>
              <a:spcBef>
                <a:spcPts val="0"/>
              </a:spcBef>
              <a:buFontTx/>
              <a:buNone/>
              <a:defRPr sz="1600" b="1">
                <a:solidFill>
                  <a:schemeClr val="tx2"/>
                </a:solidFill>
                <a:latin typeface="Arial" panose="020B0604020202020204" pitchFamily="34" charset="0"/>
                <a:cs typeface="Arial" panose="020B0604020202020204" pitchFamily="34" charset="0"/>
              </a:defRPr>
            </a:lvl1pPr>
          </a:lstStyle>
          <a:p>
            <a:pPr lvl="0"/>
            <a:r>
              <a:rPr lang="en-AU"/>
              <a:t>Section title</a:t>
            </a:r>
          </a:p>
        </p:txBody>
      </p:sp>
      <p:sp>
        <p:nvSpPr>
          <p:cNvPr id="20" name="Text Placeholder 4">
            <a:extLst>
              <a:ext uri="{FF2B5EF4-FFF2-40B4-BE49-F238E27FC236}">
                <a16:creationId xmlns:a16="http://schemas.microsoft.com/office/drawing/2014/main" id="{29A8536C-53FD-45BF-AAD4-691D41EB7759}"/>
              </a:ext>
            </a:extLst>
          </p:cNvPr>
          <p:cNvSpPr>
            <a:spLocks noGrp="1"/>
          </p:cNvSpPr>
          <p:nvPr>
            <p:ph type="body" sz="quarter" idx="27" hasCustomPrompt="1"/>
          </p:nvPr>
        </p:nvSpPr>
        <p:spPr>
          <a:xfrm>
            <a:off x="2498965" y="1789072"/>
            <a:ext cx="3492500" cy="394029"/>
          </a:xfrm>
        </p:spPr>
        <p:txBody>
          <a:bodyPr>
            <a:noAutofit/>
          </a:bodyPr>
          <a:lstStyle>
            <a:lvl1pPr marL="0" indent="0">
              <a:lnSpc>
                <a:spcPts val="2400"/>
              </a:lnSpc>
              <a:spcBef>
                <a:spcPts val="0"/>
              </a:spcBef>
              <a:buFontTx/>
              <a:buNone/>
              <a:defRPr sz="2000">
                <a:solidFill>
                  <a:schemeClr val="accent1"/>
                </a:solidFill>
                <a:latin typeface="Times New Roman" panose="02020603050405020304" pitchFamily="18" charset="0"/>
                <a:cs typeface="Times New Roman" panose="02020603050405020304" pitchFamily="18" charset="0"/>
              </a:defRPr>
            </a:lvl1pPr>
          </a:lstStyle>
          <a:p>
            <a:pPr lvl="0"/>
            <a:r>
              <a:rPr lang="en-US" err="1"/>
              <a:t>Firstname</a:t>
            </a:r>
            <a:r>
              <a:rPr lang="en-US"/>
              <a:t> </a:t>
            </a:r>
            <a:r>
              <a:rPr lang="en-US" err="1"/>
              <a:t>Lastname</a:t>
            </a:r>
            <a:endParaRPr lang="en-US"/>
          </a:p>
        </p:txBody>
      </p:sp>
    </p:spTree>
    <p:extLst>
      <p:ext uri="{BB962C8B-B14F-4D97-AF65-F5344CB8AC3E}">
        <p14:creationId xmlns:p14="http://schemas.microsoft.com/office/powerpoint/2010/main" val="2713355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4:3 Arup Bullet+GreyIntro">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530128" y="1892337"/>
            <a:ext cx="10981688" cy="1814343"/>
          </a:xfrm>
          <a:prstGeom prst="rect">
            <a:avLst/>
          </a:prstGeom>
        </p:spPr>
        <p:txBody>
          <a:bodyPr wrap="square" lIns="0" tIns="0" rIns="0" bIns="0">
            <a:spAutoFit/>
          </a:bodyPr>
          <a:lstStyle>
            <a:lvl1pPr marL="0" indent="0">
              <a:buClr>
                <a:srgbClr val="F05023"/>
              </a:buClr>
              <a:buFontTx/>
              <a:buNone/>
              <a:defRPr sz="2400">
                <a:solidFill>
                  <a:srgbClr val="666666"/>
                </a:solidFill>
                <a:latin typeface="Times New Roman"/>
                <a:cs typeface="Times New Roman"/>
              </a:defRPr>
            </a:lvl1pPr>
            <a:lvl2pPr marL="237061" indent="-237061">
              <a:lnSpc>
                <a:spcPts val="2400"/>
              </a:lnSpc>
              <a:spcBef>
                <a:spcPts val="1200"/>
              </a:spcBef>
              <a:buClr>
                <a:schemeClr val="accent2"/>
              </a:buClr>
              <a:buFont typeface="Arial"/>
              <a:buChar char="•"/>
              <a:defRPr sz="2200">
                <a:latin typeface="Times New Roman"/>
                <a:cs typeface="Times New Roman"/>
              </a:defRPr>
            </a:lvl2pPr>
            <a:lvl3pPr marL="482588" indent="-245527">
              <a:lnSpc>
                <a:spcPts val="2400"/>
              </a:lnSpc>
              <a:buClr>
                <a:schemeClr val="accent2"/>
              </a:buClr>
              <a:buFont typeface="Lucida Grande"/>
              <a:buChar char="-"/>
              <a:defRPr sz="2200">
                <a:latin typeface="Times New Roman"/>
                <a:cs typeface="Times New Roman"/>
              </a:defRPr>
            </a:lvl3pPr>
            <a:lvl4pPr marL="482588" indent="-245527">
              <a:lnSpc>
                <a:spcPts val="2400"/>
              </a:lnSpc>
              <a:buClr>
                <a:srgbClr val="28AAE1"/>
              </a:buClr>
              <a:buFont typeface="Lucida Grande"/>
              <a:buChar char="-"/>
              <a:defRPr sz="2200">
                <a:latin typeface="Times New Roman"/>
                <a:cs typeface="Times New Roman"/>
              </a:defRPr>
            </a:lvl4pPr>
            <a:lvl5pPr marL="482588" indent="-245527">
              <a:lnSpc>
                <a:spcPts val="2400"/>
              </a:lnSpc>
              <a:buClr>
                <a:srgbClr val="28AAE1"/>
              </a:buClr>
              <a:buFont typeface="Lucida Grande"/>
              <a:buChar char="-"/>
              <a:defRPr sz="2200">
                <a:latin typeface="Times New Roman"/>
                <a:cs typeface="Times New Roman"/>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p:nvPr>
        </p:nvSpPr>
        <p:spPr>
          <a:xfrm>
            <a:off x="528004" y="252000"/>
            <a:ext cx="10983672" cy="581356"/>
          </a:xfrm>
          <a:prstGeom prst="rect">
            <a:avLst/>
          </a:prstGeom>
        </p:spPr>
        <p:txBody>
          <a:bodyPr lIns="0" tIns="0" rIns="0" bIns="0">
            <a:noAutofit/>
          </a:bodyPr>
          <a:lstStyle>
            <a:lvl1pPr>
              <a:lnSpc>
                <a:spcPts val="3400"/>
              </a:lnSpc>
              <a:spcBef>
                <a:spcPts val="0"/>
              </a:spcBef>
              <a:defRPr sz="3200">
                <a:solidFill>
                  <a:schemeClr val="accent2"/>
                </a:solidFill>
                <a:latin typeface="Times New Roman"/>
                <a:cs typeface="Times New Roman"/>
              </a:defRPr>
            </a:lvl1pPr>
          </a:lstStyle>
          <a:p>
            <a:r>
              <a:rPr lang="en-US"/>
              <a:t>Click to edit Master title style</a:t>
            </a:r>
          </a:p>
        </p:txBody>
      </p:sp>
      <p:sp>
        <p:nvSpPr>
          <p:cNvPr id="9" name="Slide Number Placeholder 14"/>
          <p:cNvSpPr txBox="1"/>
          <p:nvPr/>
        </p:nvSpPr>
        <p:spPr>
          <a:xfrm>
            <a:off x="0" y="6580033"/>
            <a:ext cx="383117" cy="254441"/>
          </a:xfrm>
          <a:prstGeom prst="rect">
            <a:avLst/>
          </a:prstGeom>
        </p:spPr>
        <p:txBody>
          <a:bodyPr lIns="0" tIns="0" rIns="0" bIns="192000" anchor="ctr" anchorCtr="0"/>
          <a:lstStyle>
            <a:defPPr>
              <a:defRPr lang="en-US"/>
            </a:defPPr>
            <a:lvl1pPr marL="0" algn="l" defTabSz="898010" rtl="0" eaLnBrk="1" latinLnBrk="0" hangingPunct="1">
              <a:defRPr sz="1800" kern="1200">
                <a:solidFill>
                  <a:schemeClr val="tx1"/>
                </a:solidFill>
                <a:latin typeface="+mn-lt"/>
                <a:ea typeface="+mn-ea"/>
                <a:cs typeface="+mn-cs"/>
              </a:defRPr>
            </a:lvl1pPr>
            <a:lvl2pPr marL="449005" algn="l" defTabSz="898010" rtl="0" eaLnBrk="1" latinLnBrk="0" hangingPunct="1">
              <a:defRPr sz="1800" kern="1200">
                <a:solidFill>
                  <a:schemeClr val="tx1"/>
                </a:solidFill>
                <a:latin typeface="+mn-lt"/>
                <a:ea typeface="+mn-ea"/>
                <a:cs typeface="+mn-cs"/>
              </a:defRPr>
            </a:lvl2pPr>
            <a:lvl3pPr marL="898010" algn="l" defTabSz="898010" rtl="0" eaLnBrk="1" latinLnBrk="0" hangingPunct="1">
              <a:defRPr sz="1800" kern="1200">
                <a:solidFill>
                  <a:schemeClr val="tx1"/>
                </a:solidFill>
                <a:latin typeface="+mn-lt"/>
                <a:ea typeface="+mn-ea"/>
                <a:cs typeface="+mn-cs"/>
              </a:defRPr>
            </a:lvl3pPr>
            <a:lvl4pPr marL="1347015" algn="l" defTabSz="898010" rtl="0" eaLnBrk="1" latinLnBrk="0" hangingPunct="1">
              <a:defRPr sz="1800" kern="1200">
                <a:solidFill>
                  <a:schemeClr val="tx1"/>
                </a:solidFill>
                <a:latin typeface="+mn-lt"/>
                <a:ea typeface="+mn-ea"/>
                <a:cs typeface="+mn-cs"/>
              </a:defRPr>
            </a:lvl4pPr>
            <a:lvl5pPr marL="1796019" algn="l" defTabSz="898010" rtl="0" eaLnBrk="1" latinLnBrk="0" hangingPunct="1">
              <a:defRPr sz="1800" kern="1200">
                <a:solidFill>
                  <a:schemeClr val="tx1"/>
                </a:solidFill>
                <a:latin typeface="+mn-lt"/>
                <a:ea typeface="+mn-ea"/>
                <a:cs typeface="+mn-cs"/>
              </a:defRPr>
            </a:lvl5pPr>
            <a:lvl6pPr marL="2245024" algn="l" defTabSz="898010" rtl="0" eaLnBrk="1" latinLnBrk="0" hangingPunct="1">
              <a:defRPr sz="1800" kern="1200">
                <a:solidFill>
                  <a:schemeClr val="tx1"/>
                </a:solidFill>
                <a:latin typeface="+mn-lt"/>
                <a:ea typeface="+mn-ea"/>
                <a:cs typeface="+mn-cs"/>
              </a:defRPr>
            </a:lvl6pPr>
            <a:lvl7pPr marL="2694029" algn="l" defTabSz="898010" rtl="0" eaLnBrk="1" latinLnBrk="0" hangingPunct="1">
              <a:defRPr sz="1800" kern="1200">
                <a:solidFill>
                  <a:schemeClr val="tx1"/>
                </a:solidFill>
                <a:latin typeface="+mn-lt"/>
                <a:ea typeface="+mn-ea"/>
                <a:cs typeface="+mn-cs"/>
              </a:defRPr>
            </a:lvl7pPr>
            <a:lvl8pPr marL="3143034" algn="l" defTabSz="898010" rtl="0" eaLnBrk="1" latinLnBrk="0" hangingPunct="1">
              <a:defRPr sz="1800" kern="1200">
                <a:solidFill>
                  <a:schemeClr val="tx1"/>
                </a:solidFill>
                <a:latin typeface="+mn-lt"/>
                <a:ea typeface="+mn-ea"/>
                <a:cs typeface="+mn-cs"/>
              </a:defRPr>
            </a:lvl8pPr>
            <a:lvl9pPr marL="3592038" algn="l" defTabSz="898010" rtl="0" eaLnBrk="1" latinLnBrk="0" hangingPunct="1">
              <a:defRPr sz="1800" kern="1200">
                <a:solidFill>
                  <a:schemeClr val="tx1"/>
                </a:solidFill>
                <a:latin typeface="+mn-lt"/>
                <a:ea typeface="+mn-ea"/>
                <a:cs typeface="+mn-cs"/>
              </a:defRPr>
            </a:lvl9pPr>
          </a:lstStyle>
          <a:p>
            <a:pPr algn="ctr" eaLnBrk="1" fontAlgn="auto" hangingPunct="1">
              <a:lnSpc>
                <a:spcPts val="1333"/>
              </a:lnSpc>
              <a:spcBef>
                <a:spcPts val="0"/>
              </a:spcBef>
              <a:spcAft>
                <a:spcPts val="0"/>
              </a:spcAft>
              <a:defRPr/>
            </a:pPr>
            <a:endParaRPr lang="en-US" sz="1067" b="0" i="1">
              <a:solidFill>
                <a:srgbClr val="FFFFFF"/>
              </a:solidFill>
              <a:latin typeface="Arial"/>
              <a:cs typeface="ＭＳ Ｐゴシック"/>
            </a:endParaRPr>
          </a:p>
        </p:txBody>
      </p:sp>
      <p:sp>
        <p:nvSpPr>
          <p:cNvPr id="10" name="Text Placeholder 3"/>
          <p:cNvSpPr>
            <a:spLocks noGrp="1"/>
          </p:cNvSpPr>
          <p:nvPr>
            <p:ph type="body" sz="quarter" idx="33" hasCustomPrompt="1"/>
          </p:nvPr>
        </p:nvSpPr>
        <p:spPr>
          <a:xfrm>
            <a:off x="528001"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a:cs typeface="Times New Roman"/>
              </a:defRPr>
            </a:lvl1pPr>
          </a:lstStyle>
          <a:p>
            <a:r>
              <a:rPr lang="en-US" sz="2133" baseline="0"/>
              <a:t>Footer title</a:t>
            </a:r>
            <a:endParaRPr lang="en-US" sz="2400" baseline="0"/>
          </a:p>
        </p:txBody>
      </p:sp>
      <p:sp>
        <p:nvSpPr>
          <p:cNvPr id="8" name="Rectangle 7"/>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am of 12">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58B7A7-23AC-45D9-B32A-3A9D9591F3AF}"/>
              </a:ext>
            </a:extLst>
          </p:cNvPr>
          <p:cNvSpPr>
            <a:spLocks noGrp="1"/>
          </p:cNvSpPr>
          <p:nvPr>
            <p:ph type="body" sz="quarter" idx="10" hasCustomPrompt="1"/>
          </p:nvPr>
        </p:nvSpPr>
        <p:spPr>
          <a:xfrm>
            <a:off x="658813" y="657225"/>
            <a:ext cx="3492500" cy="244112"/>
          </a:xfrm>
        </p:spPr>
        <p:txBody>
          <a:bodyPr>
            <a:noAutofit/>
          </a:bodyPr>
          <a:lstStyle>
            <a:lvl1pPr marL="0" indent="0">
              <a:lnSpc>
                <a:spcPct val="100000"/>
              </a:lnSpc>
              <a:spcBef>
                <a:spcPts val="0"/>
              </a:spcBef>
              <a:buFontTx/>
              <a:buNone/>
              <a:defRPr sz="1600" b="1">
                <a:solidFill>
                  <a:schemeClr val="tx2"/>
                </a:solidFill>
                <a:latin typeface="Arial" panose="020B0604020202020204" pitchFamily="34" charset="0"/>
                <a:cs typeface="Arial" panose="020B0604020202020204" pitchFamily="34" charset="0"/>
              </a:defRPr>
            </a:lvl1pPr>
          </a:lstStyle>
          <a:p>
            <a:pPr lvl="0"/>
            <a:r>
              <a:rPr lang="en-AU"/>
              <a:t>Section title</a:t>
            </a:r>
          </a:p>
        </p:txBody>
      </p:sp>
      <p:sp>
        <p:nvSpPr>
          <p:cNvPr id="3" name="Picture Placeholder 2">
            <a:extLst>
              <a:ext uri="{FF2B5EF4-FFF2-40B4-BE49-F238E27FC236}">
                <a16:creationId xmlns:a16="http://schemas.microsoft.com/office/drawing/2014/main" id="{61453AFA-7E1E-465D-920B-606276C5AF3D}"/>
              </a:ext>
            </a:extLst>
          </p:cNvPr>
          <p:cNvSpPr>
            <a:spLocks noGrp="1"/>
          </p:cNvSpPr>
          <p:nvPr>
            <p:ph type="pic" sz="quarter" idx="11" hasCustomPrompt="1"/>
          </p:nvPr>
        </p:nvSpPr>
        <p:spPr>
          <a:xfrm>
            <a:off x="818695" y="1824386"/>
            <a:ext cx="1295401" cy="1295401"/>
          </a:xfrm>
          <a:solidFill>
            <a:schemeClr val="bg1">
              <a:lumMod val="95000"/>
            </a:schemeClr>
          </a:solidFill>
        </p:spPr>
        <p:txBody>
          <a:bodyPr anchor="ctr" anchorCtr="0">
            <a:normAutofit/>
          </a:bodyPr>
          <a:lstStyle>
            <a:lvl1pPr marL="0" indent="0" algn="ctr">
              <a:buFontTx/>
              <a:buNone/>
              <a:defRPr sz="1800"/>
            </a:lvl1pPr>
          </a:lstStyle>
          <a:p>
            <a:r>
              <a:rPr lang="en-AU"/>
              <a:t>Person</a:t>
            </a:r>
          </a:p>
        </p:txBody>
      </p:sp>
      <p:sp>
        <p:nvSpPr>
          <p:cNvPr id="18" name="Text Placeholder 17">
            <a:extLst>
              <a:ext uri="{FF2B5EF4-FFF2-40B4-BE49-F238E27FC236}">
                <a16:creationId xmlns:a16="http://schemas.microsoft.com/office/drawing/2014/main" id="{FA5D83A1-C6F6-46CC-8958-ABC1919A23FF}"/>
              </a:ext>
            </a:extLst>
          </p:cNvPr>
          <p:cNvSpPr>
            <a:spLocks noGrp="1"/>
          </p:cNvSpPr>
          <p:nvPr>
            <p:ph type="body" sz="quarter" idx="13" hasCustomPrompt="1"/>
          </p:nvPr>
        </p:nvSpPr>
        <p:spPr>
          <a:xfrm>
            <a:off x="658813" y="3432852"/>
            <a:ext cx="1620837" cy="362374"/>
          </a:xfrm>
        </p:spPr>
        <p:txBody>
          <a:bodyPr>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US"/>
              <a:t>Position title</a:t>
            </a:r>
            <a:endParaRPr lang="en-AU"/>
          </a:p>
        </p:txBody>
      </p:sp>
      <p:sp>
        <p:nvSpPr>
          <p:cNvPr id="19" name="Text Placeholder 17">
            <a:extLst>
              <a:ext uri="{FF2B5EF4-FFF2-40B4-BE49-F238E27FC236}">
                <a16:creationId xmlns:a16="http://schemas.microsoft.com/office/drawing/2014/main" id="{3AD7492D-0E64-45CC-A859-E7CE52A2AFC9}"/>
              </a:ext>
            </a:extLst>
          </p:cNvPr>
          <p:cNvSpPr>
            <a:spLocks noGrp="1"/>
          </p:cNvSpPr>
          <p:nvPr>
            <p:ph type="body" sz="quarter" idx="14" hasCustomPrompt="1"/>
          </p:nvPr>
        </p:nvSpPr>
        <p:spPr>
          <a:xfrm>
            <a:off x="658813" y="3202568"/>
            <a:ext cx="1620837" cy="362374"/>
          </a:xfrm>
        </p:spPr>
        <p:txBody>
          <a:bodyPr>
            <a:noAutofit/>
          </a:bodyPr>
          <a:lstStyle>
            <a:lvl1pPr marL="0" indent="0" algn="ctr">
              <a:lnSpc>
                <a:spcPct val="100000"/>
              </a:lnSpc>
              <a:spcBef>
                <a:spcPts val="0"/>
              </a:spcBef>
              <a:buFontTx/>
              <a:buNone/>
              <a:defRPr sz="1200">
                <a:solidFill>
                  <a:schemeClr val="tx2"/>
                </a:solidFill>
                <a:latin typeface="Times New Roman" panose="02020603050405020304" pitchFamily="18" charset="0"/>
                <a:cs typeface="Times New Roman" panose="02020603050405020304" pitchFamily="18" charset="0"/>
              </a:defRPr>
            </a:lvl1pPr>
          </a:lstStyle>
          <a:p>
            <a:pPr lvl="0"/>
            <a:r>
              <a:rPr lang="en-US" err="1"/>
              <a:t>Firstname</a:t>
            </a:r>
            <a:r>
              <a:rPr lang="en-US"/>
              <a:t> </a:t>
            </a:r>
            <a:r>
              <a:rPr lang="en-US" err="1"/>
              <a:t>Lastname</a:t>
            </a:r>
            <a:endParaRPr lang="en-US"/>
          </a:p>
        </p:txBody>
      </p:sp>
      <p:sp>
        <p:nvSpPr>
          <p:cNvPr id="20" name="Picture Placeholder 2">
            <a:extLst>
              <a:ext uri="{FF2B5EF4-FFF2-40B4-BE49-F238E27FC236}">
                <a16:creationId xmlns:a16="http://schemas.microsoft.com/office/drawing/2014/main" id="{6B8F1209-00AC-4C44-9965-757FB368CA85}"/>
              </a:ext>
            </a:extLst>
          </p:cNvPr>
          <p:cNvSpPr>
            <a:spLocks noGrp="1"/>
          </p:cNvSpPr>
          <p:nvPr>
            <p:ph type="pic" sz="quarter" idx="15" hasCustomPrompt="1"/>
          </p:nvPr>
        </p:nvSpPr>
        <p:spPr>
          <a:xfrm>
            <a:off x="6374221" y="1824386"/>
            <a:ext cx="1295401" cy="1295401"/>
          </a:xfrm>
          <a:solidFill>
            <a:schemeClr val="bg1">
              <a:lumMod val="95000"/>
            </a:schemeClr>
          </a:solid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Person</a:t>
            </a:r>
          </a:p>
        </p:txBody>
      </p:sp>
      <p:sp>
        <p:nvSpPr>
          <p:cNvPr id="32" name="Picture Placeholder 2">
            <a:extLst>
              <a:ext uri="{FF2B5EF4-FFF2-40B4-BE49-F238E27FC236}">
                <a16:creationId xmlns:a16="http://schemas.microsoft.com/office/drawing/2014/main" id="{C83AC7E8-465D-40A2-AD97-34B6D481C339}"/>
              </a:ext>
            </a:extLst>
          </p:cNvPr>
          <p:cNvSpPr>
            <a:spLocks noGrp="1"/>
          </p:cNvSpPr>
          <p:nvPr>
            <p:ph type="pic" sz="quarter" idx="27" hasCustomPrompt="1"/>
          </p:nvPr>
        </p:nvSpPr>
        <p:spPr>
          <a:xfrm>
            <a:off x="2670537" y="1824385"/>
            <a:ext cx="1295401" cy="1295401"/>
          </a:xfrm>
          <a:solidFill>
            <a:schemeClr val="bg1">
              <a:lumMod val="95000"/>
            </a:schemeClr>
          </a:solid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Person</a:t>
            </a:r>
          </a:p>
        </p:txBody>
      </p:sp>
      <p:sp>
        <p:nvSpPr>
          <p:cNvPr id="33" name="Picture Placeholder 2">
            <a:extLst>
              <a:ext uri="{FF2B5EF4-FFF2-40B4-BE49-F238E27FC236}">
                <a16:creationId xmlns:a16="http://schemas.microsoft.com/office/drawing/2014/main" id="{29A3DDE9-F916-4F2C-8D96-C30FE6E68760}"/>
              </a:ext>
            </a:extLst>
          </p:cNvPr>
          <p:cNvSpPr>
            <a:spLocks noGrp="1"/>
          </p:cNvSpPr>
          <p:nvPr>
            <p:ph type="pic" sz="quarter" idx="28" hasCustomPrompt="1"/>
          </p:nvPr>
        </p:nvSpPr>
        <p:spPr>
          <a:xfrm>
            <a:off x="4522379" y="1824384"/>
            <a:ext cx="1295401" cy="1295401"/>
          </a:xfrm>
          <a:solidFill>
            <a:schemeClr val="bg1">
              <a:lumMod val="95000"/>
            </a:schemeClr>
          </a:solid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Person</a:t>
            </a:r>
          </a:p>
        </p:txBody>
      </p:sp>
      <p:sp>
        <p:nvSpPr>
          <p:cNvPr id="34" name="Picture Placeholder 2">
            <a:extLst>
              <a:ext uri="{FF2B5EF4-FFF2-40B4-BE49-F238E27FC236}">
                <a16:creationId xmlns:a16="http://schemas.microsoft.com/office/drawing/2014/main" id="{39289DE9-CEF7-4306-83A6-1CE9068AA8F3}"/>
              </a:ext>
            </a:extLst>
          </p:cNvPr>
          <p:cNvSpPr>
            <a:spLocks noGrp="1"/>
          </p:cNvSpPr>
          <p:nvPr>
            <p:ph type="pic" sz="quarter" idx="29" hasCustomPrompt="1"/>
          </p:nvPr>
        </p:nvSpPr>
        <p:spPr>
          <a:xfrm>
            <a:off x="8226063" y="1811339"/>
            <a:ext cx="1295401" cy="1295401"/>
          </a:xfrm>
          <a:solidFill>
            <a:schemeClr val="bg1">
              <a:lumMod val="95000"/>
            </a:schemeClr>
          </a:solid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Person</a:t>
            </a:r>
          </a:p>
        </p:txBody>
      </p:sp>
      <p:sp>
        <p:nvSpPr>
          <p:cNvPr id="35" name="Picture Placeholder 2">
            <a:extLst>
              <a:ext uri="{FF2B5EF4-FFF2-40B4-BE49-F238E27FC236}">
                <a16:creationId xmlns:a16="http://schemas.microsoft.com/office/drawing/2014/main" id="{C2B6E824-D028-46E9-AA91-E302E38C4D12}"/>
              </a:ext>
            </a:extLst>
          </p:cNvPr>
          <p:cNvSpPr>
            <a:spLocks noGrp="1"/>
          </p:cNvSpPr>
          <p:nvPr>
            <p:ph type="pic" sz="quarter" idx="30" hasCustomPrompt="1"/>
          </p:nvPr>
        </p:nvSpPr>
        <p:spPr>
          <a:xfrm>
            <a:off x="10092531" y="1811338"/>
            <a:ext cx="1295401" cy="1295401"/>
          </a:xfrm>
          <a:solidFill>
            <a:schemeClr val="bg1">
              <a:lumMod val="95000"/>
            </a:schemeClr>
          </a:solid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Person</a:t>
            </a:r>
          </a:p>
        </p:txBody>
      </p:sp>
      <p:sp>
        <p:nvSpPr>
          <p:cNvPr id="4" name="Text Placeholder 3">
            <a:extLst>
              <a:ext uri="{FF2B5EF4-FFF2-40B4-BE49-F238E27FC236}">
                <a16:creationId xmlns:a16="http://schemas.microsoft.com/office/drawing/2014/main" id="{5BD399F1-AC5B-4191-98BD-8674759EC6DC}"/>
              </a:ext>
            </a:extLst>
          </p:cNvPr>
          <p:cNvSpPr>
            <a:spLocks noGrp="1"/>
          </p:cNvSpPr>
          <p:nvPr>
            <p:ph type="body" sz="quarter" idx="31" hasCustomPrompt="1"/>
          </p:nvPr>
        </p:nvSpPr>
        <p:spPr>
          <a:xfrm>
            <a:off x="2495550" y="3202337"/>
            <a:ext cx="1655763" cy="361950"/>
          </a:xfrm>
        </p:spPr>
        <p:txBody>
          <a:bodyPr>
            <a:noAutofit/>
          </a:bodyPr>
          <a:lstStyle>
            <a:lvl1pPr marL="0" indent="0" algn="ctr">
              <a:buFontTx/>
              <a:buNone/>
              <a:defRPr sz="1200">
                <a:solidFill>
                  <a:schemeClr val="tx2"/>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err="1"/>
              <a:t>Firstname</a:t>
            </a:r>
            <a:r>
              <a:rPr lang="en-US"/>
              <a:t> </a:t>
            </a:r>
            <a:r>
              <a:rPr lang="en-US" err="1"/>
              <a:t>Lastname</a:t>
            </a:r>
            <a:endParaRPr lang="en-US"/>
          </a:p>
        </p:txBody>
      </p:sp>
      <p:sp>
        <p:nvSpPr>
          <p:cNvPr id="36" name="Text Placeholder 3">
            <a:extLst>
              <a:ext uri="{FF2B5EF4-FFF2-40B4-BE49-F238E27FC236}">
                <a16:creationId xmlns:a16="http://schemas.microsoft.com/office/drawing/2014/main" id="{9BCB8FCC-1561-4550-AC9A-4A280E967397}"/>
              </a:ext>
            </a:extLst>
          </p:cNvPr>
          <p:cNvSpPr>
            <a:spLocks noGrp="1"/>
          </p:cNvSpPr>
          <p:nvPr>
            <p:ph type="body" sz="quarter" idx="32" hasCustomPrompt="1"/>
          </p:nvPr>
        </p:nvSpPr>
        <p:spPr>
          <a:xfrm>
            <a:off x="2495550" y="3432852"/>
            <a:ext cx="1655763" cy="361950"/>
          </a:xfrm>
        </p:spPr>
        <p:txBody>
          <a:bodyPr>
            <a:noAutofit/>
          </a:bodyPr>
          <a:lstStyle>
            <a:lvl1pPr marL="0" indent="0" algn="ctr">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a:t>Position title</a:t>
            </a:r>
            <a:endParaRPr lang="en-AU"/>
          </a:p>
        </p:txBody>
      </p:sp>
      <p:sp>
        <p:nvSpPr>
          <p:cNvPr id="37" name="Text Placeholder 3">
            <a:extLst>
              <a:ext uri="{FF2B5EF4-FFF2-40B4-BE49-F238E27FC236}">
                <a16:creationId xmlns:a16="http://schemas.microsoft.com/office/drawing/2014/main" id="{BCE45469-7B79-4EC7-99F2-4A6A3D2ADC89}"/>
              </a:ext>
            </a:extLst>
          </p:cNvPr>
          <p:cNvSpPr>
            <a:spLocks noGrp="1"/>
          </p:cNvSpPr>
          <p:nvPr>
            <p:ph type="body" sz="quarter" idx="33" hasCustomPrompt="1"/>
          </p:nvPr>
        </p:nvSpPr>
        <p:spPr>
          <a:xfrm>
            <a:off x="4367213" y="3202337"/>
            <a:ext cx="1655763" cy="361950"/>
          </a:xfrm>
        </p:spPr>
        <p:txBody>
          <a:bodyPr>
            <a:noAutofit/>
          </a:bodyPr>
          <a:lstStyle>
            <a:lvl1pPr marL="0" indent="0" algn="ctr">
              <a:buFontTx/>
              <a:buNone/>
              <a:defRPr sz="1200">
                <a:solidFill>
                  <a:schemeClr val="tx2"/>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err="1"/>
              <a:t>Firstname</a:t>
            </a:r>
            <a:r>
              <a:rPr lang="en-US"/>
              <a:t> </a:t>
            </a:r>
            <a:r>
              <a:rPr lang="en-US" err="1"/>
              <a:t>Lastname</a:t>
            </a:r>
            <a:endParaRPr lang="en-US"/>
          </a:p>
        </p:txBody>
      </p:sp>
      <p:sp>
        <p:nvSpPr>
          <p:cNvPr id="38" name="Text Placeholder 3">
            <a:extLst>
              <a:ext uri="{FF2B5EF4-FFF2-40B4-BE49-F238E27FC236}">
                <a16:creationId xmlns:a16="http://schemas.microsoft.com/office/drawing/2014/main" id="{05D89144-828E-4357-86CB-B46243B00787}"/>
              </a:ext>
            </a:extLst>
          </p:cNvPr>
          <p:cNvSpPr>
            <a:spLocks noGrp="1"/>
          </p:cNvSpPr>
          <p:nvPr>
            <p:ph type="body" sz="quarter" idx="34" hasCustomPrompt="1"/>
          </p:nvPr>
        </p:nvSpPr>
        <p:spPr>
          <a:xfrm>
            <a:off x="4367213" y="3432852"/>
            <a:ext cx="1655763" cy="361950"/>
          </a:xfrm>
        </p:spPr>
        <p:txBody>
          <a:bodyPr>
            <a:noAutofit/>
          </a:bodyPr>
          <a:lstStyle>
            <a:lvl1pPr marL="0" indent="0" algn="ctr">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a:t>Position title</a:t>
            </a:r>
            <a:endParaRPr lang="en-AU"/>
          </a:p>
        </p:txBody>
      </p:sp>
      <p:sp>
        <p:nvSpPr>
          <p:cNvPr id="39" name="Text Placeholder 3">
            <a:extLst>
              <a:ext uri="{FF2B5EF4-FFF2-40B4-BE49-F238E27FC236}">
                <a16:creationId xmlns:a16="http://schemas.microsoft.com/office/drawing/2014/main" id="{3A7F26A5-D02E-4A67-96C7-1E2EA160EC9A}"/>
              </a:ext>
            </a:extLst>
          </p:cNvPr>
          <p:cNvSpPr>
            <a:spLocks noGrp="1"/>
          </p:cNvSpPr>
          <p:nvPr>
            <p:ph type="body" sz="quarter" idx="35" hasCustomPrompt="1"/>
          </p:nvPr>
        </p:nvSpPr>
        <p:spPr>
          <a:xfrm>
            <a:off x="6203950" y="3202337"/>
            <a:ext cx="1655763" cy="361950"/>
          </a:xfrm>
        </p:spPr>
        <p:txBody>
          <a:bodyPr>
            <a:noAutofit/>
          </a:bodyPr>
          <a:lstStyle>
            <a:lvl1pPr marL="0" indent="0" algn="ctr">
              <a:buFontTx/>
              <a:buNone/>
              <a:defRPr sz="1200">
                <a:solidFill>
                  <a:schemeClr val="tx2"/>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err="1"/>
              <a:t>Firstname</a:t>
            </a:r>
            <a:r>
              <a:rPr lang="en-US"/>
              <a:t> </a:t>
            </a:r>
            <a:r>
              <a:rPr lang="en-US" err="1"/>
              <a:t>Lastname</a:t>
            </a:r>
            <a:endParaRPr lang="en-US"/>
          </a:p>
        </p:txBody>
      </p:sp>
      <p:sp>
        <p:nvSpPr>
          <p:cNvPr id="40" name="Text Placeholder 3">
            <a:extLst>
              <a:ext uri="{FF2B5EF4-FFF2-40B4-BE49-F238E27FC236}">
                <a16:creationId xmlns:a16="http://schemas.microsoft.com/office/drawing/2014/main" id="{767B3B0D-1378-4392-9A79-573C8F4D80FE}"/>
              </a:ext>
            </a:extLst>
          </p:cNvPr>
          <p:cNvSpPr>
            <a:spLocks noGrp="1"/>
          </p:cNvSpPr>
          <p:nvPr>
            <p:ph type="body" sz="quarter" idx="36" hasCustomPrompt="1"/>
          </p:nvPr>
        </p:nvSpPr>
        <p:spPr>
          <a:xfrm>
            <a:off x="6203950" y="3432852"/>
            <a:ext cx="1655763" cy="361950"/>
          </a:xfrm>
        </p:spPr>
        <p:txBody>
          <a:bodyPr>
            <a:noAutofit/>
          </a:bodyPr>
          <a:lstStyle>
            <a:lvl1pPr marL="0" indent="0" algn="ctr">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a:t>Position title</a:t>
            </a:r>
            <a:endParaRPr lang="en-AU"/>
          </a:p>
        </p:txBody>
      </p:sp>
      <p:sp>
        <p:nvSpPr>
          <p:cNvPr id="41" name="Text Placeholder 3">
            <a:extLst>
              <a:ext uri="{FF2B5EF4-FFF2-40B4-BE49-F238E27FC236}">
                <a16:creationId xmlns:a16="http://schemas.microsoft.com/office/drawing/2014/main" id="{FD7C0D5B-0CD6-4D48-915A-094A8E9BB699}"/>
              </a:ext>
            </a:extLst>
          </p:cNvPr>
          <p:cNvSpPr>
            <a:spLocks noGrp="1"/>
          </p:cNvSpPr>
          <p:nvPr>
            <p:ph type="body" sz="quarter" idx="37" hasCustomPrompt="1"/>
          </p:nvPr>
        </p:nvSpPr>
        <p:spPr>
          <a:xfrm>
            <a:off x="8040687" y="3202337"/>
            <a:ext cx="1655763" cy="361950"/>
          </a:xfrm>
        </p:spPr>
        <p:txBody>
          <a:bodyPr>
            <a:noAutofit/>
          </a:bodyPr>
          <a:lstStyle>
            <a:lvl1pPr marL="0" indent="0" algn="ctr">
              <a:buFontTx/>
              <a:buNone/>
              <a:defRPr sz="1200">
                <a:solidFill>
                  <a:schemeClr val="tx2"/>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err="1"/>
              <a:t>Firstname</a:t>
            </a:r>
            <a:r>
              <a:rPr lang="en-US"/>
              <a:t> </a:t>
            </a:r>
            <a:r>
              <a:rPr lang="en-US" err="1"/>
              <a:t>Lastname</a:t>
            </a:r>
            <a:endParaRPr lang="en-US"/>
          </a:p>
        </p:txBody>
      </p:sp>
      <p:sp>
        <p:nvSpPr>
          <p:cNvPr id="42" name="Text Placeholder 3">
            <a:extLst>
              <a:ext uri="{FF2B5EF4-FFF2-40B4-BE49-F238E27FC236}">
                <a16:creationId xmlns:a16="http://schemas.microsoft.com/office/drawing/2014/main" id="{C30A55A2-5CF6-4F83-B931-6FEBC61CDA67}"/>
              </a:ext>
            </a:extLst>
          </p:cNvPr>
          <p:cNvSpPr>
            <a:spLocks noGrp="1"/>
          </p:cNvSpPr>
          <p:nvPr>
            <p:ph type="body" sz="quarter" idx="38" hasCustomPrompt="1"/>
          </p:nvPr>
        </p:nvSpPr>
        <p:spPr>
          <a:xfrm>
            <a:off x="8040687" y="3432852"/>
            <a:ext cx="1655763" cy="361950"/>
          </a:xfrm>
        </p:spPr>
        <p:txBody>
          <a:bodyPr>
            <a:noAutofit/>
          </a:bodyPr>
          <a:lstStyle>
            <a:lvl1pPr marL="0" indent="0" algn="ctr">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a:t>Position title</a:t>
            </a:r>
            <a:endParaRPr lang="en-AU"/>
          </a:p>
        </p:txBody>
      </p:sp>
      <p:sp>
        <p:nvSpPr>
          <p:cNvPr id="43" name="Text Placeholder 3">
            <a:extLst>
              <a:ext uri="{FF2B5EF4-FFF2-40B4-BE49-F238E27FC236}">
                <a16:creationId xmlns:a16="http://schemas.microsoft.com/office/drawing/2014/main" id="{FCA10232-5E8F-4365-B9F1-9DCDB9DC673D}"/>
              </a:ext>
            </a:extLst>
          </p:cNvPr>
          <p:cNvSpPr>
            <a:spLocks noGrp="1"/>
          </p:cNvSpPr>
          <p:nvPr>
            <p:ph type="body" sz="quarter" idx="39" hasCustomPrompt="1"/>
          </p:nvPr>
        </p:nvSpPr>
        <p:spPr>
          <a:xfrm>
            <a:off x="9912350" y="3202337"/>
            <a:ext cx="1655763" cy="361950"/>
          </a:xfrm>
        </p:spPr>
        <p:txBody>
          <a:bodyPr>
            <a:noAutofit/>
          </a:bodyPr>
          <a:lstStyle>
            <a:lvl1pPr marL="0" indent="0" algn="ctr">
              <a:buFontTx/>
              <a:buNone/>
              <a:defRPr sz="1200">
                <a:solidFill>
                  <a:schemeClr val="tx2"/>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err="1"/>
              <a:t>Firstname</a:t>
            </a:r>
            <a:r>
              <a:rPr lang="en-US"/>
              <a:t> </a:t>
            </a:r>
            <a:r>
              <a:rPr lang="en-US" err="1"/>
              <a:t>Lastname</a:t>
            </a:r>
            <a:endParaRPr lang="en-US"/>
          </a:p>
        </p:txBody>
      </p:sp>
      <p:sp>
        <p:nvSpPr>
          <p:cNvPr id="44" name="Text Placeholder 3">
            <a:extLst>
              <a:ext uri="{FF2B5EF4-FFF2-40B4-BE49-F238E27FC236}">
                <a16:creationId xmlns:a16="http://schemas.microsoft.com/office/drawing/2014/main" id="{CF678663-A53D-41BD-A3E6-B67B709AED26}"/>
              </a:ext>
            </a:extLst>
          </p:cNvPr>
          <p:cNvSpPr>
            <a:spLocks noGrp="1"/>
          </p:cNvSpPr>
          <p:nvPr>
            <p:ph type="body" sz="quarter" idx="40" hasCustomPrompt="1"/>
          </p:nvPr>
        </p:nvSpPr>
        <p:spPr>
          <a:xfrm>
            <a:off x="9912350" y="3432852"/>
            <a:ext cx="1655763" cy="361950"/>
          </a:xfrm>
        </p:spPr>
        <p:txBody>
          <a:bodyPr>
            <a:noAutofit/>
          </a:bodyPr>
          <a:lstStyle>
            <a:lvl1pPr marL="0" indent="0" algn="ctr">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a:t>Position title</a:t>
            </a:r>
            <a:endParaRPr lang="en-AU"/>
          </a:p>
        </p:txBody>
      </p:sp>
      <p:sp>
        <p:nvSpPr>
          <p:cNvPr id="45" name="Picture Placeholder 2">
            <a:extLst>
              <a:ext uri="{FF2B5EF4-FFF2-40B4-BE49-F238E27FC236}">
                <a16:creationId xmlns:a16="http://schemas.microsoft.com/office/drawing/2014/main" id="{E66B5CBD-8D6D-4BBC-9518-814944563D27}"/>
              </a:ext>
            </a:extLst>
          </p:cNvPr>
          <p:cNvSpPr>
            <a:spLocks noGrp="1"/>
          </p:cNvSpPr>
          <p:nvPr>
            <p:ph type="pic" sz="quarter" idx="41" hasCustomPrompt="1"/>
          </p:nvPr>
        </p:nvSpPr>
        <p:spPr>
          <a:xfrm>
            <a:off x="818695" y="4147456"/>
            <a:ext cx="1295401" cy="1295401"/>
          </a:xfrm>
          <a:solidFill>
            <a:schemeClr val="bg1">
              <a:lumMod val="95000"/>
            </a:schemeClr>
          </a:solid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Person</a:t>
            </a:r>
          </a:p>
        </p:txBody>
      </p:sp>
      <p:sp>
        <p:nvSpPr>
          <p:cNvPr id="46" name="Text Placeholder 17">
            <a:extLst>
              <a:ext uri="{FF2B5EF4-FFF2-40B4-BE49-F238E27FC236}">
                <a16:creationId xmlns:a16="http://schemas.microsoft.com/office/drawing/2014/main" id="{21C404D7-5842-4DB4-BABE-B609B13B2F64}"/>
              </a:ext>
            </a:extLst>
          </p:cNvPr>
          <p:cNvSpPr>
            <a:spLocks noGrp="1"/>
          </p:cNvSpPr>
          <p:nvPr>
            <p:ph type="body" sz="quarter" idx="42" hasCustomPrompt="1"/>
          </p:nvPr>
        </p:nvSpPr>
        <p:spPr>
          <a:xfrm>
            <a:off x="658813" y="5755922"/>
            <a:ext cx="1620837" cy="362374"/>
          </a:xfrm>
        </p:spPr>
        <p:txBody>
          <a:bodyPr>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US"/>
              <a:t>Position title</a:t>
            </a:r>
            <a:endParaRPr lang="en-AU"/>
          </a:p>
        </p:txBody>
      </p:sp>
      <p:sp>
        <p:nvSpPr>
          <p:cNvPr id="47" name="Text Placeholder 17">
            <a:extLst>
              <a:ext uri="{FF2B5EF4-FFF2-40B4-BE49-F238E27FC236}">
                <a16:creationId xmlns:a16="http://schemas.microsoft.com/office/drawing/2014/main" id="{10B892F0-8257-4FAD-85E3-B26408DF573F}"/>
              </a:ext>
            </a:extLst>
          </p:cNvPr>
          <p:cNvSpPr>
            <a:spLocks noGrp="1"/>
          </p:cNvSpPr>
          <p:nvPr>
            <p:ph type="body" sz="quarter" idx="43" hasCustomPrompt="1"/>
          </p:nvPr>
        </p:nvSpPr>
        <p:spPr>
          <a:xfrm>
            <a:off x="658813" y="5525638"/>
            <a:ext cx="1620837" cy="362374"/>
          </a:xfrm>
        </p:spPr>
        <p:txBody>
          <a:bodyPr>
            <a:noAutofit/>
          </a:bodyPr>
          <a:lstStyle>
            <a:lvl1pPr marL="0" indent="0" algn="ctr">
              <a:lnSpc>
                <a:spcPct val="100000"/>
              </a:lnSpc>
              <a:spcBef>
                <a:spcPts val="0"/>
              </a:spcBef>
              <a:buFontTx/>
              <a:buNone/>
              <a:defRPr sz="1200">
                <a:solidFill>
                  <a:schemeClr val="tx2"/>
                </a:solidFill>
                <a:latin typeface="Times New Roman" panose="02020603050405020304" pitchFamily="18" charset="0"/>
                <a:cs typeface="Times New Roman" panose="02020603050405020304" pitchFamily="18" charset="0"/>
              </a:defRPr>
            </a:lvl1pPr>
          </a:lstStyle>
          <a:p>
            <a:pPr lvl="0"/>
            <a:r>
              <a:rPr lang="en-US" err="1"/>
              <a:t>Firstname</a:t>
            </a:r>
            <a:r>
              <a:rPr lang="en-US"/>
              <a:t> </a:t>
            </a:r>
            <a:r>
              <a:rPr lang="en-US" err="1"/>
              <a:t>Lastname</a:t>
            </a:r>
            <a:endParaRPr lang="en-US"/>
          </a:p>
        </p:txBody>
      </p:sp>
      <p:sp>
        <p:nvSpPr>
          <p:cNvPr id="48" name="Picture Placeholder 2">
            <a:extLst>
              <a:ext uri="{FF2B5EF4-FFF2-40B4-BE49-F238E27FC236}">
                <a16:creationId xmlns:a16="http://schemas.microsoft.com/office/drawing/2014/main" id="{29438C3B-39F6-4BE9-AFC3-8CE43D8855B0}"/>
              </a:ext>
            </a:extLst>
          </p:cNvPr>
          <p:cNvSpPr>
            <a:spLocks noGrp="1"/>
          </p:cNvSpPr>
          <p:nvPr>
            <p:ph type="pic" sz="quarter" idx="44" hasCustomPrompt="1"/>
          </p:nvPr>
        </p:nvSpPr>
        <p:spPr>
          <a:xfrm>
            <a:off x="6374221" y="4147456"/>
            <a:ext cx="1295401" cy="1295401"/>
          </a:xfrm>
          <a:solidFill>
            <a:schemeClr val="bg1">
              <a:lumMod val="95000"/>
            </a:schemeClr>
          </a:solid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Person</a:t>
            </a:r>
          </a:p>
        </p:txBody>
      </p:sp>
      <p:sp>
        <p:nvSpPr>
          <p:cNvPr id="49" name="Picture Placeholder 2">
            <a:extLst>
              <a:ext uri="{FF2B5EF4-FFF2-40B4-BE49-F238E27FC236}">
                <a16:creationId xmlns:a16="http://schemas.microsoft.com/office/drawing/2014/main" id="{DD416088-A948-4EB8-8D31-397F95BF083D}"/>
              </a:ext>
            </a:extLst>
          </p:cNvPr>
          <p:cNvSpPr>
            <a:spLocks noGrp="1"/>
          </p:cNvSpPr>
          <p:nvPr>
            <p:ph type="pic" sz="quarter" idx="45" hasCustomPrompt="1"/>
          </p:nvPr>
        </p:nvSpPr>
        <p:spPr>
          <a:xfrm>
            <a:off x="2670537" y="4147455"/>
            <a:ext cx="1295401" cy="1295401"/>
          </a:xfrm>
          <a:solidFill>
            <a:schemeClr val="bg1">
              <a:lumMod val="95000"/>
            </a:schemeClr>
          </a:solid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Person</a:t>
            </a:r>
          </a:p>
        </p:txBody>
      </p:sp>
      <p:sp>
        <p:nvSpPr>
          <p:cNvPr id="50" name="Picture Placeholder 2">
            <a:extLst>
              <a:ext uri="{FF2B5EF4-FFF2-40B4-BE49-F238E27FC236}">
                <a16:creationId xmlns:a16="http://schemas.microsoft.com/office/drawing/2014/main" id="{8688B3A3-4582-4CD6-A021-BBEBDE907CFC}"/>
              </a:ext>
            </a:extLst>
          </p:cNvPr>
          <p:cNvSpPr>
            <a:spLocks noGrp="1"/>
          </p:cNvSpPr>
          <p:nvPr>
            <p:ph type="pic" sz="quarter" idx="46" hasCustomPrompt="1"/>
          </p:nvPr>
        </p:nvSpPr>
        <p:spPr>
          <a:xfrm>
            <a:off x="4522379" y="4147454"/>
            <a:ext cx="1295401" cy="1295401"/>
          </a:xfrm>
          <a:solidFill>
            <a:schemeClr val="bg1">
              <a:lumMod val="95000"/>
            </a:schemeClr>
          </a:solid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Person</a:t>
            </a:r>
          </a:p>
        </p:txBody>
      </p:sp>
      <p:sp>
        <p:nvSpPr>
          <p:cNvPr id="51" name="Picture Placeholder 2">
            <a:extLst>
              <a:ext uri="{FF2B5EF4-FFF2-40B4-BE49-F238E27FC236}">
                <a16:creationId xmlns:a16="http://schemas.microsoft.com/office/drawing/2014/main" id="{779CA730-7766-40C9-8D45-44873F567A2F}"/>
              </a:ext>
            </a:extLst>
          </p:cNvPr>
          <p:cNvSpPr>
            <a:spLocks noGrp="1"/>
          </p:cNvSpPr>
          <p:nvPr>
            <p:ph type="pic" sz="quarter" idx="47" hasCustomPrompt="1"/>
          </p:nvPr>
        </p:nvSpPr>
        <p:spPr>
          <a:xfrm>
            <a:off x="8226063" y="4134409"/>
            <a:ext cx="1295401" cy="1295401"/>
          </a:xfrm>
          <a:solidFill>
            <a:schemeClr val="bg1">
              <a:lumMod val="95000"/>
            </a:schemeClr>
          </a:solid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Person</a:t>
            </a:r>
          </a:p>
        </p:txBody>
      </p:sp>
      <p:sp>
        <p:nvSpPr>
          <p:cNvPr id="52" name="Picture Placeholder 2">
            <a:extLst>
              <a:ext uri="{FF2B5EF4-FFF2-40B4-BE49-F238E27FC236}">
                <a16:creationId xmlns:a16="http://schemas.microsoft.com/office/drawing/2014/main" id="{D45452DB-314D-42B0-A83F-756DC5B4C17B}"/>
              </a:ext>
            </a:extLst>
          </p:cNvPr>
          <p:cNvSpPr>
            <a:spLocks noGrp="1"/>
          </p:cNvSpPr>
          <p:nvPr>
            <p:ph type="pic" sz="quarter" idx="48" hasCustomPrompt="1"/>
          </p:nvPr>
        </p:nvSpPr>
        <p:spPr>
          <a:xfrm>
            <a:off x="10092531" y="4134408"/>
            <a:ext cx="1295401" cy="1295401"/>
          </a:xfrm>
          <a:solidFill>
            <a:schemeClr val="bg1">
              <a:lumMod val="95000"/>
            </a:schemeClr>
          </a:solid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Person</a:t>
            </a:r>
          </a:p>
        </p:txBody>
      </p:sp>
      <p:sp>
        <p:nvSpPr>
          <p:cNvPr id="53" name="Text Placeholder 3">
            <a:extLst>
              <a:ext uri="{FF2B5EF4-FFF2-40B4-BE49-F238E27FC236}">
                <a16:creationId xmlns:a16="http://schemas.microsoft.com/office/drawing/2014/main" id="{674D2C54-2642-4C0F-9969-BD3456B4DB10}"/>
              </a:ext>
            </a:extLst>
          </p:cNvPr>
          <p:cNvSpPr>
            <a:spLocks noGrp="1"/>
          </p:cNvSpPr>
          <p:nvPr>
            <p:ph type="body" sz="quarter" idx="49" hasCustomPrompt="1"/>
          </p:nvPr>
        </p:nvSpPr>
        <p:spPr>
          <a:xfrm>
            <a:off x="2495550" y="5525407"/>
            <a:ext cx="1655763" cy="361950"/>
          </a:xfrm>
        </p:spPr>
        <p:txBody>
          <a:bodyPr>
            <a:noAutofit/>
          </a:bodyPr>
          <a:lstStyle>
            <a:lvl1pPr marL="0" indent="0" algn="ctr">
              <a:buFontTx/>
              <a:buNone/>
              <a:defRPr sz="1200">
                <a:solidFill>
                  <a:schemeClr val="tx2"/>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err="1"/>
              <a:t>Firstname</a:t>
            </a:r>
            <a:r>
              <a:rPr lang="en-US"/>
              <a:t> </a:t>
            </a:r>
            <a:r>
              <a:rPr lang="en-US" err="1"/>
              <a:t>Lastname</a:t>
            </a:r>
            <a:endParaRPr lang="en-US"/>
          </a:p>
        </p:txBody>
      </p:sp>
      <p:sp>
        <p:nvSpPr>
          <p:cNvPr id="54" name="Text Placeholder 3">
            <a:extLst>
              <a:ext uri="{FF2B5EF4-FFF2-40B4-BE49-F238E27FC236}">
                <a16:creationId xmlns:a16="http://schemas.microsoft.com/office/drawing/2014/main" id="{D972C714-4FE0-498F-836D-6421AF66A3D7}"/>
              </a:ext>
            </a:extLst>
          </p:cNvPr>
          <p:cNvSpPr>
            <a:spLocks noGrp="1"/>
          </p:cNvSpPr>
          <p:nvPr>
            <p:ph type="body" sz="quarter" idx="50" hasCustomPrompt="1"/>
          </p:nvPr>
        </p:nvSpPr>
        <p:spPr>
          <a:xfrm>
            <a:off x="2495550" y="5755922"/>
            <a:ext cx="1655763" cy="361950"/>
          </a:xfrm>
        </p:spPr>
        <p:txBody>
          <a:bodyPr>
            <a:noAutofit/>
          </a:bodyPr>
          <a:lstStyle>
            <a:lvl1pPr marL="0" indent="0" algn="ctr">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a:t>Position title</a:t>
            </a:r>
            <a:endParaRPr lang="en-AU"/>
          </a:p>
        </p:txBody>
      </p:sp>
      <p:sp>
        <p:nvSpPr>
          <p:cNvPr id="55" name="Text Placeholder 3">
            <a:extLst>
              <a:ext uri="{FF2B5EF4-FFF2-40B4-BE49-F238E27FC236}">
                <a16:creationId xmlns:a16="http://schemas.microsoft.com/office/drawing/2014/main" id="{3D82403F-8C8D-4503-BC36-F0950BCD939F}"/>
              </a:ext>
            </a:extLst>
          </p:cNvPr>
          <p:cNvSpPr>
            <a:spLocks noGrp="1"/>
          </p:cNvSpPr>
          <p:nvPr>
            <p:ph type="body" sz="quarter" idx="51" hasCustomPrompt="1"/>
          </p:nvPr>
        </p:nvSpPr>
        <p:spPr>
          <a:xfrm>
            <a:off x="4367213" y="5525407"/>
            <a:ext cx="1655763" cy="361950"/>
          </a:xfrm>
        </p:spPr>
        <p:txBody>
          <a:bodyPr>
            <a:noAutofit/>
          </a:bodyPr>
          <a:lstStyle>
            <a:lvl1pPr marL="0" indent="0" algn="ctr">
              <a:buFontTx/>
              <a:buNone/>
              <a:defRPr sz="1200">
                <a:solidFill>
                  <a:schemeClr val="tx2"/>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err="1"/>
              <a:t>Firstname</a:t>
            </a:r>
            <a:r>
              <a:rPr lang="en-US"/>
              <a:t> </a:t>
            </a:r>
            <a:r>
              <a:rPr lang="en-US" err="1"/>
              <a:t>Lastname</a:t>
            </a:r>
            <a:endParaRPr lang="en-US"/>
          </a:p>
        </p:txBody>
      </p:sp>
      <p:sp>
        <p:nvSpPr>
          <p:cNvPr id="56" name="Text Placeholder 3">
            <a:extLst>
              <a:ext uri="{FF2B5EF4-FFF2-40B4-BE49-F238E27FC236}">
                <a16:creationId xmlns:a16="http://schemas.microsoft.com/office/drawing/2014/main" id="{F6DA518F-3196-4B40-BF10-E3D356838BBB}"/>
              </a:ext>
            </a:extLst>
          </p:cNvPr>
          <p:cNvSpPr>
            <a:spLocks noGrp="1"/>
          </p:cNvSpPr>
          <p:nvPr>
            <p:ph type="body" sz="quarter" idx="52" hasCustomPrompt="1"/>
          </p:nvPr>
        </p:nvSpPr>
        <p:spPr>
          <a:xfrm>
            <a:off x="4367213" y="5755922"/>
            <a:ext cx="1655763" cy="361950"/>
          </a:xfrm>
        </p:spPr>
        <p:txBody>
          <a:bodyPr>
            <a:noAutofit/>
          </a:bodyPr>
          <a:lstStyle>
            <a:lvl1pPr marL="0" indent="0" algn="ctr">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a:t>Position title</a:t>
            </a:r>
            <a:endParaRPr lang="en-AU"/>
          </a:p>
        </p:txBody>
      </p:sp>
      <p:sp>
        <p:nvSpPr>
          <p:cNvPr id="57" name="Text Placeholder 3">
            <a:extLst>
              <a:ext uri="{FF2B5EF4-FFF2-40B4-BE49-F238E27FC236}">
                <a16:creationId xmlns:a16="http://schemas.microsoft.com/office/drawing/2014/main" id="{1B435D5D-8493-4275-A0F3-2D9A2D2EA0FB}"/>
              </a:ext>
            </a:extLst>
          </p:cNvPr>
          <p:cNvSpPr>
            <a:spLocks noGrp="1"/>
          </p:cNvSpPr>
          <p:nvPr>
            <p:ph type="body" sz="quarter" idx="53" hasCustomPrompt="1"/>
          </p:nvPr>
        </p:nvSpPr>
        <p:spPr>
          <a:xfrm>
            <a:off x="6203950" y="5525407"/>
            <a:ext cx="1655763" cy="361950"/>
          </a:xfrm>
        </p:spPr>
        <p:txBody>
          <a:bodyPr>
            <a:noAutofit/>
          </a:bodyPr>
          <a:lstStyle>
            <a:lvl1pPr marL="0" indent="0" algn="ctr">
              <a:buFontTx/>
              <a:buNone/>
              <a:defRPr sz="1200">
                <a:solidFill>
                  <a:schemeClr val="tx2"/>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err="1"/>
              <a:t>Firstname</a:t>
            </a:r>
            <a:r>
              <a:rPr lang="en-US"/>
              <a:t> </a:t>
            </a:r>
            <a:r>
              <a:rPr lang="en-US" err="1"/>
              <a:t>Lastname</a:t>
            </a:r>
            <a:endParaRPr lang="en-US"/>
          </a:p>
        </p:txBody>
      </p:sp>
      <p:sp>
        <p:nvSpPr>
          <p:cNvPr id="58" name="Text Placeholder 3">
            <a:extLst>
              <a:ext uri="{FF2B5EF4-FFF2-40B4-BE49-F238E27FC236}">
                <a16:creationId xmlns:a16="http://schemas.microsoft.com/office/drawing/2014/main" id="{ABA07607-569C-48AF-848F-52134F2413EF}"/>
              </a:ext>
            </a:extLst>
          </p:cNvPr>
          <p:cNvSpPr>
            <a:spLocks noGrp="1"/>
          </p:cNvSpPr>
          <p:nvPr>
            <p:ph type="body" sz="quarter" idx="54" hasCustomPrompt="1"/>
          </p:nvPr>
        </p:nvSpPr>
        <p:spPr>
          <a:xfrm>
            <a:off x="6203950" y="5755922"/>
            <a:ext cx="1655763" cy="361950"/>
          </a:xfrm>
        </p:spPr>
        <p:txBody>
          <a:bodyPr>
            <a:noAutofit/>
          </a:bodyPr>
          <a:lstStyle>
            <a:lvl1pPr marL="0" indent="0" algn="ctr">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a:t>Position title</a:t>
            </a:r>
            <a:endParaRPr lang="en-AU"/>
          </a:p>
        </p:txBody>
      </p:sp>
      <p:sp>
        <p:nvSpPr>
          <p:cNvPr id="59" name="Text Placeholder 3">
            <a:extLst>
              <a:ext uri="{FF2B5EF4-FFF2-40B4-BE49-F238E27FC236}">
                <a16:creationId xmlns:a16="http://schemas.microsoft.com/office/drawing/2014/main" id="{835FDF40-5483-4CDF-8DB0-3AC8767CFC1A}"/>
              </a:ext>
            </a:extLst>
          </p:cNvPr>
          <p:cNvSpPr>
            <a:spLocks noGrp="1"/>
          </p:cNvSpPr>
          <p:nvPr>
            <p:ph type="body" sz="quarter" idx="55" hasCustomPrompt="1"/>
          </p:nvPr>
        </p:nvSpPr>
        <p:spPr>
          <a:xfrm>
            <a:off x="8040687" y="5525407"/>
            <a:ext cx="1655763" cy="361950"/>
          </a:xfrm>
        </p:spPr>
        <p:txBody>
          <a:bodyPr>
            <a:noAutofit/>
          </a:bodyPr>
          <a:lstStyle>
            <a:lvl1pPr marL="0" indent="0" algn="ctr">
              <a:buFontTx/>
              <a:buNone/>
              <a:defRPr sz="1200">
                <a:solidFill>
                  <a:schemeClr val="tx2"/>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err="1"/>
              <a:t>Firstname</a:t>
            </a:r>
            <a:r>
              <a:rPr lang="en-US"/>
              <a:t> </a:t>
            </a:r>
            <a:r>
              <a:rPr lang="en-US" err="1"/>
              <a:t>Lastname</a:t>
            </a:r>
            <a:endParaRPr lang="en-US"/>
          </a:p>
        </p:txBody>
      </p:sp>
      <p:sp>
        <p:nvSpPr>
          <p:cNvPr id="60" name="Text Placeholder 3">
            <a:extLst>
              <a:ext uri="{FF2B5EF4-FFF2-40B4-BE49-F238E27FC236}">
                <a16:creationId xmlns:a16="http://schemas.microsoft.com/office/drawing/2014/main" id="{BF103B94-CE49-4979-89D9-FD6833E5205D}"/>
              </a:ext>
            </a:extLst>
          </p:cNvPr>
          <p:cNvSpPr>
            <a:spLocks noGrp="1"/>
          </p:cNvSpPr>
          <p:nvPr>
            <p:ph type="body" sz="quarter" idx="56" hasCustomPrompt="1"/>
          </p:nvPr>
        </p:nvSpPr>
        <p:spPr>
          <a:xfrm>
            <a:off x="8040687" y="5755922"/>
            <a:ext cx="1655763" cy="361950"/>
          </a:xfrm>
        </p:spPr>
        <p:txBody>
          <a:bodyPr>
            <a:noAutofit/>
          </a:bodyPr>
          <a:lstStyle>
            <a:lvl1pPr marL="0" indent="0" algn="ctr">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a:t>Position title</a:t>
            </a:r>
            <a:endParaRPr lang="en-AU"/>
          </a:p>
        </p:txBody>
      </p:sp>
      <p:sp>
        <p:nvSpPr>
          <p:cNvPr id="61" name="Text Placeholder 3">
            <a:extLst>
              <a:ext uri="{FF2B5EF4-FFF2-40B4-BE49-F238E27FC236}">
                <a16:creationId xmlns:a16="http://schemas.microsoft.com/office/drawing/2014/main" id="{717F4470-8D45-4CD8-A175-705159825A3E}"/>
              </a:ext>
            </a:extLst>
          </p:cNvPr>
          <p:cNvSpPr>
            <a:spLocks noGrp="1"/>
          </p:cNvSpPr>
          <p:nvPr>
            <p:ph type="body" sz="quarter" idx="57" hasCustomPrompt="1"/>
          </p:nvPr>
        </p:nvSpPr>
        <p:spPr>
          <a:xfrm>
            <a:off x="9912350" y="5525407"/>
            <a:ext cx="1655763" cy="361950"/>
          </a:xfrm>
        </p:spPr>
        <p:txBody>
          <a:bodyPr>
            <a:noAutofit/>
          </a:bodyPr>
          <a:lstStyle>
            <a:lvl1pPr marL="0" indent="0" algn="ctr">
              <a:buFontTx/>
              <a:buNone/>
              <a:defRPr sz="1200">
                <a:solidFill>
                  <a:schemeClr val="tx2"/>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err="1"/>
              <a:t>Firstname</a:t>
            </a:r>
            <a:r>
              <a:rPr lang="en-US"/>
              <a:t> </a:t>
            </a:r>
            <a:r>
              <a:rPr lang="en-US" err="1"/>
              <a:t>Lastname</a:t>
            </a:r>
            <a:endParaRPr lang="en-US"/>
          </a:p>
        </p:txBody>
      </p:sp>
      <p:sp>
        <p:nvSpPr>
          <p:cNvPr id="62" name="Text Placeholder 3">
            <a:extLst>
              <a:ext uri="{FF2B5EF4-FFF2-40B4-BE49-F238E27FC236}">
                <a16:creationId xmlns:a16="http://schemas.microsoft.com/office/drawing/2014/main" id="{315674C3-5DF7-4EBA-B02D-E74BB5CA6C83}"/>
              </a:ext>
            </a:extLst>
          </p:cNvPr>
          <p:cNvSpPr>
            <a:spLocks noGrp="1"/>
          </p:cNvSpPr>
          <p:nvPr>
            <p:ph type="body" sz="quarter" idx="58" hasCustomPrompt="1"/>
          </p:nvPr>
        </p:nvSpPr>
        <p:spPr>
          <a:xfrm>
            <a:off x="9912350" y="5755922"/>
            <a:ext cx="1655763" cy="361950"/>
          </a:xfrm>
        </p:spPr>
        <p:txBody>
          <a:bodyPr>
            <a:noAutofit/>
          </a:bodyPr>
          <a:lstStyle>
            <a:lvl1pPr marL="0" indent="0" algn="ctr">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a:t>Position title</a:t>
            </a:r>
            <a:endParaRPr lang="en-AU"/>
          </a:p>
        </p:txBody>
      </p:sp>
    </p:spTree>
    <p:extLst>
      <p:ext uri="{BB962C8B-B14F-4D97-AF65-F5344CB8AC3E}">
        <p14:creationId xmlns:p14="http://schemas.microsoft.com/office/powerpoint/2010/main" val="19087789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eam of 1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1453AFA-7E1E-465D-920B-606276C5AF3D}"/>
              </a:ext>
            </a:extLst>
          </p:cNvPr>
          <p:cNvSpPr>
            <a:spLocks noGrp="1"/>
          </p:cNvSpPr>
          <p:nvPr>
            <p:ph type="pic" sz="quarter" idx="11" hasCustomPrompt="1"/>
          </p:nvPr>
        </p:nvSpPr>
        <p:spPr>
          <a:xfrm>
            <a:off x="818695" y="1824386"/>
            <a:ext cx="1295401" cy="1295401"/>
          </a:xfrm>
          <a:solidFill>
            <a:schemeClr val="bg1">
              <a:lumMod val="95000"/>
            </a:schemeClr>
          </a:solidFill>
        </p:spPr>
        <p:txBody>
          <a:bodyPr anchor="ctr" anchorCtr="0">
            <a:normAutofit/>
          </a:bodyPr>
          <a:lstStyle>
            <a:lvl1pPr marL="0" indent="0" algn="ctr">
              <a:buFontTx/>
              <a:buNone/>
              <a:defRPr sz="1800"/>
            </a:lvl1pPr>
          </a:lstStyle>
          <a:p>
            <a:r>
              <a:rPr lang="en-AU"/>
              <a:t>Person</a:t>
            </a:r>
          </a:p>
        </p:txBody>
      </p:sp>
      <p:sp>
        <p:nvSpPr>
          <p:cNvPr id="18" name="Text Placeholder 17">
            <a:extLst>
              <a:ext uri="{FF2B5EF4-FFF2-40B4-BE49-F238E27FC236}">
                <a16:creationId xmlns:a16="http://schemas.microsoft.com/office/drawing/2014/main" id="{FA5D83A1-C6F6-46CC-8958-ABC1919A23FF}"/>
              </a:ext>
            </a:extLst>
          </p:cNvPr>
          <p:cNvSpPr>
            <a:spLocks noGrp="1"/>
          </p:cNvSpPr>
          <p:nvPr>
            <p:ph type="body" sz="quarter" idx="13" hasCustomPrompt="1"/>
          </p:nvPr>
        </p:nvSpPr>
        <p:spPr>
          <a:xfrm>
            <a:off x="658813" y="3432852"/>
            <a:ext cx="1620837" cy="362374"/>
          </a:xfrm>
        </p:spPr>
        <p:txBody>
          <a:bodyPr>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US"/>
              <a:t>Position title</a:t>
            </a:r>
            <a:endParaRPr lang="en-AU"/>
          </a:p>
        </p:txBody>
      </p:sp>
      <p:sp>
        <p:nvSpPr>
          <p:cNvPr id="19" name="Text Placeholder 17">
            <a:extLst>
              <a:ext uri="{FF2B5EF4-FFF2-40B4-BE49-F238E27FC236}">
                <a16:creationId xmlns:a16="http://schemas.microsoft.com/office/drawing/2014/main" id="{3AD7492D-0E64-45CC-A859-E7CE52A2AFC9}"/>
              </a:ext>
            </a:extLst>
          </p:cNvPr>
          <p:cNvSpPr>
            <a:spLocks noGrp="1"/>
          </p:cNvSpPr>
          <p:nvPr>
            <p:ph type="body" sz="quarter" idx="14" hasCustomPrompt="1"/>
          </p:nvPr>
        </p:nvSpPr>
        <p:spPr>
          <a:xfrm>
            <a:off x="658813" y="3202568"/>
            <a:ext cx="1620837" cy="362374"/>
          </a:xfrm>
        </p:spPr>
        <p:txBody>
          <a:bodyPr>
            <a:noAutofit/>
          </a:bodyPr>
          <a:lstStyle>
            <a:lvl1pPr marL="0" indent="0" algn="ctr">
              <a:lnSpc>
                <a:spcPct val="100000"/>
              </a:lnSpc>
              <a:spcBef>
                <a:spcPts val="0"/>
              </a:spcBef>
              <a:buFontTx/>
              <a:buNone/>
              <a:defRPr sz="1200">
                <a:solidFill>
                  <a:schemeClr val="tx2"/>
                </a:solidFill>
                <a:latin typeface="Times New Roman" panose="02020603050405020304" pitchFamily="18" charset="0"/>
                <a:cs typeface="Times New Roman" panose="02020603050405020304" pitchFamily="18" charset="0"/>
              </a:defRPr>
            </a:lvl1pPr>
          </a:lstStyle>
          <a:p>
            <a:pPr lvl="0"/>
            <a:r>
              <a:rPr lang="en-US" err="1"/>
              <a:t>Firstname</a:t>
            </a:r>
            <a:r>
              <a:rPr lang="en-US"/>
              <a:t> </a:t>
            </a:r>
            <a:r>
              <a:rPr lang="en-US" err="1"/>
              <a:t>Lastname</a:t>
            </a:r>
            <a:endParaRPr lang="en-US"/>
          </a:p>
        </p:txBody>
      </p:sp>
      <p:sp>
        <p:nvSpPr>
          <p:cNvPr id="20" name="Picture Placeholder 2">
            <a:extLst>
              <a:ext uri="{FF2B5EF4-FFF2-40B4-BE49-F238E27FC236}">
                <a16:creationId xmlns:a16="http://schemas.microsoft.com/office/drawing/2014/main" id="{6B8F1209-00AC-4C44-9965-757FB368CA85}"/>
              </a:ext>
            </a:extLst>
          </p:cNvPr>
          <p:cNvSpPr>
            <a:spLocks noGrp="1"/>
          </p:cNvSpPr>
          <p:nvPr>
            <p:ph type="pic" sz="quarter" idx="15" hasCustomPrompt="1"/>
          </p:nvPr>
        </p:nvSpPr>
        <p:spPr>
          <a:xfrm>
            <a:off x="6374221" y="1824386"/>
            <a:ext cx="1295401" cy="1295401"/>
          </a:xfrm>
          <a:solidFill>
            <a:schemeClr val="bg1">
              <a:lumMod val="95000"/>
            </a:schemeClr>
          </a:solid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Person</a:t>
            </a:r>
          </a:p>
        </p:txBody>
      </p:sp>
      <p:sp>
        <p:nvSpPr>
          <p:cNvPr id="32" name="Picture Placeholder 2">
            <a:extLst>
              <a:ext uri="{FF2B5EF4-FFF2-40B4-BE49-F238E27FC236}">
                <a16:creationId xmlns:a16="http://schemas.microsoft.com/office/drawing/2014/main" id="{C83AC7E8-465D-40A2-AD97-34B6D481C339}"/>
              </a:ext>
            </a:extLst>
          </p:cNvPr>
          <p:cNvSpPr>
            <a:spLocks noGrp="1"/>
          </p:cNvSpPr>
          <p:nvPr>
            <p:ph type="pic" sz="quarter" idx="27" hasCustomPrompt="1"/>
          </p:nvPr>
        </p:nvSpPr>
        <p:spPr>
          <a:xfrm>
            <a:off x="2670537" y="1824385"/>
            <a:ext cx="1295401" cy="1295401"/>
          </a:xfrm>
          <a:solidFill>
            <a:schemeClr val="bg1">
              <a:lumMod val="95000"/>
            </a:schemeClr>
          </a:solid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Person</a:t>
            </a:r>
          </a:p>
        </p:txBody>
      </p:sp>
      <p:sp>
        <p:nvSpPr>
          <p:cNvPr id="33" name="Picture Placeholder 2">
            <a:extLst>
              <a:ext uri="{FF2B5EF4-FFF2-40B4-BE49-F238E27FC236}">
                <a16:creationId xmlns:a16="http://schemas.microsoft.com/office/drawing/2014/main" id="{29A3DDE9-F916-4F2C-8D96-C30FE6E68760}"/>
              </a:ext>
            </a:extLst>
          </p:cNvPr>
          <p:cNvSpPr>
            <a:spLocks noGrp="1"/>
          </p:cNvSpPr>
          <p:nvPr>
            <p:ph type="pic" sz="quarter" idx="28" hasCustomPrompt="1"/>
          </p:nvPr>
        </p:nvSpPr>
        <p:spPr>
          <a:xfrm>
            <a:off x="4522379" y="1824384"/>
            <a:ext cx="1295401" cy="1295401"/>
          </a:xfrm>
          <a:solidFill>
            <a:schemeClr val="bg1">
              <a:lumMod val="95000"/>
            </a:schemeClr>
          </a:solid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Person</a:t>
            </a:r>
          </a:p>
        </p:txBody>
      </p:sp>
      <p:sp>
        <p:nvSpPr>
          <p:cNvPr id="34" name="Picture Placeholder 2">
            <a:extLst>
              <a:ext uri="{FF2B5EF4-FFF2-40B4-BE49-F238E27FC236}">
                <a16:creationId xmlns:a16="http://schemas.microsoft.com/office/drawing/2014/main" id="{39289DE9-CEF7-4306-83A6-1CE9068AA8F3}"/>
              </a:ext>
            </a:extLst>
          </p:cNvPr>
          <p:cNvSpPr>
            <a:spLocks noGrp="1"/>
          </p:cNvSpPr>
          <p:nvPr>
            <p:ph type="pic" sz="quarter" idx="29" hasCustomPrompt="1"/>
          </p:nvPr>
        </p:nvSpPr>
        <p:spPr>
          <a:xfrm>
            <a:off x="8226063" y="1811339"/>
            <a:ext cx="1295401" cy="1295401"/>
          </a:xfrm>
          <a:solidFill>
            <a:schemeClr val="bg1">
              <a:lumMod val="95000"/>
            </a:schemeClr>
          </a:solid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Person</a:t>
            </a:r>
          </a:p>
        </p:txBody>
      </p:sp>
      <p:sp>
        <p:nvSpPr>
          <p:cNvPr id="35" name="Picture Placeholder 2">
            <a:extLst>
              <a:ext uri="{FF2B5EF4-FFF2-40B4-BE49-F238E27FC236}">
                <a16:creationId xmlns:a16="http://schemas.microsoft.com/office/drawing/2014/main" id="{C2B6E824-D028-46E9-AA91-E302E38C4D12}"/>
              </a:ext>
            </a:extLst>
          </p:cNvPr>
          <p:cNvSpPr>
            <a:spLocks noGrp="1"/>
          </p:cNvSpPr>
          <p:nvPr>
            <p:ph type="pic" sz="quarter" idx="30" hasCustomPrompt="1"/>
          </p:nvPr>
        </p:nvSpPr>
        <p:spPr>
          <a:xfrm>
            <a:off x="10092531" y="1811338"/>
            <a:ext cx="1295401" cy="1295401"/>
          </a:xfrm>
          <a:solidFill>
            <a:schemeClr val="bg1">
              <a:lumMod val="95000"/>
            </a:schemeClr>
          </a:solid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Person</a:t>
            </a:r>
          </a:p>
        </p:txBody>
      </p:sp>
      <p:sp>
        <p:nvSpPr>
          <p:cNvPr id="4" name="Text Placeholder 3">
            <a:extLst>
              <a:ext uri="{FF2B5EF4-FFF2-40B4-BE49-F238E27FC236}">
                <a16:creationId xmlns:a16="http://schemas.microsoft.com/office/drawing/2014/main" id="{5BD399F1-AC5B-4191-98BD-8674759EC6DC}"/>
              </a:ext>
            </a:extLst>
          </p:cNvPr>
          <p:cNvSpPr>
            <a:spLocks noGrp="1"/>
          </p:cNvSpPr>
          <p:nvPr>
            <p:ph type="body" sz="quarter" idx="31" hasCustomPrompt="1"/>
          </p:nvPr>
        </p:nvSpPr>
        <p:spPr>
          <a:xfrm>
            <a:off x="2495550" y="3202337"/>
            <a:ext cx="1655763" cy="361950"/>
          </a:xfrm>
        </p:spPr>
        <p:txBody>
          <a:bodyPr>
            <a:noAutofit/>
          </a:bodyPr>
          <a:lstStyle>
            <a:lvl1pPr marL="0" indent="0" algn="ctr">
              <a:buFontTx/>
              <a:buNone/>
              <a:defRPr sz="1200">
                <a:solidFill>
                  <a:schemeClr val="tx2"/>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err="1"/>
              <a:t>Firstname</a:t>
            </a:r>
            <a:r>
              <a:rPr lang="en-US"/>
              <a:t> </a:t>
            </a:r>
            <a:r>
              <a:rPr lang="en-US" err="1"/>
              <a:t>Lastname</a:t>
            </a:r>
            <a:endParaRPr lang="en-US"/>
          </a:p>
        </p:txBody>
      </p:sp>
      <p:sp>
        <p:nvSpPr>
          <p:cNvPr id="36" name="Text Placeholder 3">
            <a:extLst>
              <a:ext uri="{FF2B5EF4-FFF2-40B4-BE49-F238E27FC236}">
                <a16:creationId xmlns:a16="http://schemas.microsoft.com/office/drawing/2014/main" id="{9BCB8FCC-1561-4550-AC9A-4A280E967397}"/>
              </a:ext>
            </a:extLst>
          </p:cNvPr>
          <p:cNvSpPr>
            <a:spLocks noGrp="1"/>
          </p:cNvSpPr>
          <p:nvPr>
            <p:ph type="body" sz="quarter" idx="32" hasCustomPrompt="1"/>
          </p:nvPr>
        </p:nvSpPr>
        <p:spPr>
          <a:xfrm>
            <a:off x="2495550" y="3432852"/>
            <a:ext cx="1655763" cy="361950"/>
          </a:xfrm>
        </p:spPr>
        <p:txBody>
          <a:bodyPr>
            <a:noAutofit/>
          </a:bodyPr>
          <a:lstStyle>
            <a:lvl1pPr marL="0" indent="0" algn="ctr">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a:t>Position title</a:t>
            </a:r>
            <a:endParaRPr lang="en-AU"/>
          </a:p>
        </p:txBody>
      </p:sp>
      <p:sp>
        <p:nvSpPr>
          <p:cNvPr id="37" name="Text Placeholder 3">
            <a:extLst>
              <a:ext uri="{FF2B5EF4-FFF2-40B4-BE49-F238E27FC236}">
                <a16:creationId xmlns:a16="http://schemas.microsoft.com/office/drawing/2014/main" id="{BCE45469-7B79-4EC7-99F2-4A6A3D2ADC89}"/>
              </a:ext>
            </a:extLst>
          </p:cNvPr>
          <p:cNvSpPr>
            <a:spLocks noGrp="1"/>
          </p:cNvSpPr>
          <p:nvPr>
            <p:ph type="body" sz="quarter" idx="33" hasCustomPrompt="1"/>
          </p:nvPr>
        </p:nvSpPr>
        <p:spPr>
          <a:xfrm>
            <a:off x="4367213" y="3202337"/>
            <a:ext cx="1655763" cy="361950"/>
          </a:xfrm>
        </p:spPr>
        <p:txBody>
          <a:bodyPr>
            <a:noAutofit/>
          </a:bodyPr>
          <a:lstStyle>
            <a:lvl1pPr marL="0" indent="0" algn="ctr">
              <a:buFontTx/>
              <a:buNone/>
              <a:defRPr sz="1200">
                <a:solidFill>
                  <a:schemeClr val="tx2"/>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err="1"/>
              <a:t>Firstname</a:t>
            </a:r>
            <a:r>
              <a:rPr lang="en-US"/>
              <a:t> </a:t>
            </a:r>
            <a:r>
              <a:rPr lang="en-US" err="1"/>
              <a:t>Lastname</a:t>
            </a:r>
            <a:endParaRPr lang="en-US"/>
          </a:p>
        </p:txBody>
      </p:sp>
      <p:sp>
        <p:nvSpPr>
          <p:cNvPr id="38" name="Text Placeholder 3">
            <a:extLst>
              <a:ext uri="{FF2B5EF4-FFF2-40B4-BE49-F238E27FC236}">
                <a16:creationId xmlns:a16="http://schemas.microsoft.com/office/drawing/2014/main" id="{05D89144-828E-4357-86CB-B46243B00787}"/>
              </a:ext>
            </a:extLst>
          </p:cNvPr>
          <p:cNvSpPr>
            <a:spLocks noGrp="1"/>
          </p:cNvSpPr>
          <p:nvPr>
            <p:ph type="body" sz="quarter" idx="34" hasCustomPrompt="1"/>
          </p:nvPr>
        </p:nvSpPr>
        <p:spPr>
          <a:xfrm>
            <a:off x="4367213" y="3432852"/>
            <a:ext cx="1655763" cy="361950"/>
          </a:xfrm>
        </p:spPr>
        <p:txBody>
          <a:bodyPr>
            <a:noAutofit/>
          </a:bodyPr>
          <a:lstStyle>
            <a:lvl1pPr marL="0" indent="0" algn="ctr">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a:t>Position title</a:t>
            </a:r>
            <a:endParaRPr lang="en-AU"/>
          </a:p>
        </p:txBody>
      </p:sp>
      <p:sp>
        <p:nvSpPr>
          <p:cNvPr id="39" name="Text Placeholder 3">
            <a:extLst>
              <a:ext uri="{FF2B5EF4-FFF2-40B4-BE49-F238E27FC236}">
                <a16:creationId xmlns:a16="http://schemas.microsoft.com/office/drawing/2014/main" id="{3A7F26A5-D02E-4A67-96C7-1E2EA160EC9A}"/>
              </a:ext>
            </a:extLst>
          </p:cNvPr>
          <p:cNvSpPr>
            <a:spLocks noGrp="1"/>
          </p:cNvSpPr>
          <p:nvPr>
            <p:ph type="body" sz="quarter" idx="35" hasCustomPrompt="1"/>
          </p:nvPr>
        </p:nvSpPr>
        <p:spPr>
          <a:xfrm>
            <a:off x="6203950" y="3202337"/>
            <a:ext cx="1655763" cy="361950"/>
          </a:xfrm>
        </p:spPr>
        <p:txBody>
          <a:bodyPr>
            <a:noAutofit/>
          </a:bodyPr>
          <a:lstStyle>
            <a:lvl1pPr marL="0" indent="0" algn="ctr">
              <a:buFontTx/>
              <a:buNone/>
              <a:defRPr sz="1200">
                <a:solidFill>
                  <a:schemeClr val="tx2"/>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err="1"/>
              <a:t>Firstname</a:t>
            </a:r>
            <a:r>
              <a:rPr lang="en-US"/>
              <a:t> </a:t>
            </a:r>
            <a:r>
              <a:rPr lang="en-US" err="1"/>
              <a:t>Lastname</a:t>
            </a:r>
            <a:endParaRPr lang="en-US"/>
          </a:p>
        </p:txBody>
      </p:sp>
      <p:sp>
        <p:nvSpPr>
          <p:cNvPr id="40" name="Text Placeholder 3">
            <a:extLst>
              <a:ext uri="{FF2B5EF4-FFF2-40B4-BE49-F238E27FC236}">
                <a16:creationId xmlns:a16="http://schemas.microsoft.com/office/drawing/2014/main" id="{767B3B0D-1378-4392-9A79-573C8F4D80FE}"/>
              </a:ext>
            </a:extLst>
          </p:cNvPr>
          <p:cNvSpPr>
            <a:spLocks noGrp="1"/>
          </p:cNvSpPr>
          <p:nvPr>
            <p:ph type="body" sz="quarter" idx="36" hasCustomPrompt="1"/>
          </p:nvPr>
        </p:nvSpPr>
        <p:spPr>
          <a:xfrm>
            <a:off x="6203950" y="3432852"/>
            <a:ext cx="1655763" cy="361950"/>
          </a:xfrm>
        </p:spPr>
        <p:txBody>
          <a:bodyPr>
            <a:noAutofit/>
          </a:bodyPr>
          <a:lstStyle>
            <a:lvl1pPr marL="0" indent="0" algn="ctr">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a:t>Position title</a:t>
            </a:r>
            <a:endParaRPr lang="en-AU"/>
          </a:p>
        </p:txBody>
      </p:sp>
      <p:sp>
        <p:nvSpPr>
          <p:cNvPr id="41" name="Text Placeholder 3">
            <a:extLst>
              <a:ext uri="{FF2B5EF4-FFF2-40B4-BE49-F238E27FC236}">
                <a16:creationId xmlns:a16="http://schemas.microsoft.com/office/drawing/2014/main" id="{FD7C0D5B-0CD6-4D48-915A-094A8E9BB699}"/>
              </a:ext>
            </a:extLst>
          </p:cNvPr>
          <p:cNvSpPr>
            <a:spLocks noGrp="1"/>
          </p:cNvSpPr>
          <p:nvPr>
            <p:ph type="body" sz="quarter" idx="37" hasCustomPrompt="1"/>
          </p:nvPr>
        </p:nvSpPr>
        <p:spPr>
          <a:xfrm>
            <a:off x="8040687" y="3202337"/>
            <a:ext cx="1655763" cy="361950"/>
          </a:xfrm>
        </p:spPr>
        <p:txBody>
          <a:bodyPr>
            <a:noAutofit/>
          </a:bodyPr>
          <a:lstStyle>
            <a:lvl1pPr marL="0" indent="0" algn="ctr">
              <a:buFontTx/>
              <a:buNone/>
              <a:defRPr sz="1200">
                <a:solidFill>
                  <a:schemeClr val="tx2"/>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err="1"/>
              <a:t>Firstname</a:t>
            </a:r>
            <a:r>
              <a:rPr lang="en-US"/>
              <a:t> </a:t>
            </a:r>
            <a:r>
              <a:rPr lang="en-US" err="1"/>
              <a:t>Lastname</a:t>
            </a:r>
            <a:endParaRPr lang="en-US"/>
          </a:p>
        </p:txBody>
      </p:sp>
      <p:sp>
        <p:nvSpPr>
          <p:cNvPr id="42" name="Text Placeholder 3">
            <a:extLst>
              <a:ext uri="{FF2B5EF4-FFF2-40B4-BE49-F238E27FC236}">
                <a16:creationId xmlns:a16="http://schemas.microsoft.com/office/drawing/2014/main" id="{C30A55A2-5CF6-4F83-B931-6FEBC61CDA67}"/>
              </a:ext>
            </a:extLst>
          </p:cNvPr>
          <p:cNvSpPr>
            <a:spLocks noGrp="1"/>
          </p:cNvSpPr>
          <p:nvPr>
            <p:ph type="body" sz="quarter" idx="38" hasCustomPrompt="1"/>
          </p:nvPr>
        </p:nvSpPr>
        <p:spPr>
          <a:xfrm>
            <a:off x="8040687" y="3432852"/>
            <a:ext cx="1655763" cy="361950"/>
          </a:xfrm>
        </p:spPr>
        <p:txBody>
          <a:bodyPr>
            <a:noAutofit/>
          </a:bodyPr>
          <a:lstStyle>
            <a:lvl1pPr marL="0" indent="0" algn="ctr">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a:t>Position title</a:t>
            </a:r>
            <a:endParaRPr lang="en-AU"/>
          </a:p>
        </p:txBody>
      </p:sp>
      <p:sp>
        <p:nvSpPr>
          <p:cNvPr id="43" name="Text Placeholder 3">
            <a:extLst>
              <a:ext uri="{FF2B5EF4-FFF2-40B4-BE49-F238E27FC236}">
                <a16:creationId xmlns:a16="http://schemas.microsoft.com/office/drawing/2014/main" id="{FCA10232-5E8F-4365-B9F1-9DCDB9DC673D}"/>
              </a:ext>
            </a:extLst>
          </p:cNvPr>
          <p:cNvSpPr>
            <a:spLocks noGrp="1"/>
          </p:cNvSpPr>
          <p:nvPr>
            <p:ph type="body" sz="quarter" idx="39" hasCustomPrompt="1"/>
          </p:nvPr>
        </p:nvSpPr>
        <p:spPr>
          <a:xfrm>
            <a:off x="9912350" y="3202337"/>
            <a:ext cx="1655763" cy="361950"/>
          </a:xfrm>
        </p:spPr>
        <p:txBody>
          <a:bodyPr>
            <a:noAutofit/>
          </a:bodyPr>
          <a:lstStyle>
            <a:lvl1pPr marL="0" indent="0" algn="ctr">
              <a:buFontTx/>
              <a:buNone/>
              <a:defRPr sz="1200">
                <a:solidFill>
                  <a:schemeClr val="tx2"/>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err="1"/>
              <a:t>Firstname</a:t>
            </a:r>
            <a:r>
              <a:rPr lang="en-US"/>
              <a:t> </a:t>
            </a:r>
            <a:r>
              <a:rPr lang="en-US" err="1"/>
              <a:t>Lastname</a:t>
            </a:r>
            <a:endParaRPr lang="en-US"/>
          </a:p>
        </p:txBody>
      </p:sp>
      <p:sp>
        <p:nvSpPr>
          <p:cNvPr id="44" name="Text Placeholder 3">
            <a:extLst>
              <a:ext uri="{FF2B5EF4-FFF2-40B4-BE49-F238E27FC236}">
                <a16:creationId xmlns:a16="http://schemas.microsoft.com/office/drawing/2014/main" id="{CF678663-A53D-41BD-A3E6-B67B709AED26}"/>
              </a:ext>
            </a:extLst>
          </p:cNvPr>
          <p:cNvSpPr>
            <a:spLocks noGrp="1"/>
          </p:cNvSpPr>
          <p:nvPr>
            <p:ph type="body" sz="quarter" idx="40" hasCustomPrompt="1"/>
          </p:nvPr>
        </p:nvSpPr>
        <p:spPr>
          <a:xfrm>
            <a:off x="9912350" y="3432852"/>
            <a:ext cx="1655763" cy="361950"/>
          </a:xfrm>
        </p:spPr>
        <p:txBody>
          <a:bodyPr>
            <a:noAutofit/>
          </a:bodyPr>
          <a:lstStyle>
            <a:lvl1pPr marL="0" indent="0" algn="ctr">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a:t>Position title</a:t>
            </a:r>
            <a:endParaRPr lang="en-AU"/>
          </a:p>
        </p:txBody>
      </p:sp>
      <p:sp>
        <p:nvSpPr>
          <p:cNvPr id="45" name="Picture Placeholder 2">
            <a:extLst>
              <a:ext uri="{FF2B5EF4-FFF2-40B4-BE49-F238E27FC236}">
                <a16:creationId xmlns:a16="http://schemas.microsoft.com/office/drawing/2014/main" id="{E66B5CBD-8D6D-4BBC-9518-814944563D27}"/>
              </a:ext>
            </a:extLst>
          </p:cNvPr>
          <p:cNvSpPr>
            <a:spLocks noGrp="1"/>
          </p:cNvSpPr>
          <p:nvPr>
            <p:ph type="pic" sz="quarter" idx="41" hasCustomPrompt="1"/>
          </p:nvPr>
        </p:nvSpPr>
        <p:spPr>
          <a:xfrm>
            <a:off x="818695" y="4147456"/>
            <a:ext cx="1295401" cy="1295401"/>
          </a:xfrm>
          <a:solidFill>
            <a:schemeClr val="bg1">
              <a:lumMod val="95000"/>
            </a:schemeClr>
          </a:solid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Person</a:t>
            </a:r>
          </a:p>
        </p:txBody>
      </p:sp>
      <p:sp>
        <p:nvSpPr>
          <p:cNvPr id="46" name="Text Placeholder 17">
            <a:extLst>
              <a:ext uri="{FF2B5EF4-FFF2-40B4-BE49-F238E27FC236}">
                <a16:creationId xmlns:a16="http://schemas.microsoft.com/office/drawing/2014/main" id="{21C404D7-5842-4DB4-BABE-B609B13B2F64}"/>
              </a:ext>
            </a:extLst>
          </p:cNvPr>
          <p:cNvSpPr>
            <a:spLocks noGrp="1"/>
          </p:cNvSpPr>
          <p:nvPr>
            <p:ph type="body" sz="quarter" idx="42" hasCustomPrompt="1"/>
          </p:nvPr>
        </p:nvSpPr>
        <p:spPr>
          <a:xfrm>
            <a:off x="658813" y="5755922"/>
            <a:ext cx="1620837" cy="362374"/>
          </a:xfrm>
        </p:spPr>
        <p:txBody>
          <a:bodyPr>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US"/>
              <a:t>Position title</a:t>
            </a:r>
            <a:endParaRPr lang="en-AU"/>
          </a:p>
        </p:txBody>
      </p:sp>
      <p:sp>
        <p:nvSpPr>
          <p:cNvPr id="47" name="Text Placeholder 17">
            <a:extLst>
              <a:ext uri="{FF2B5EF4-FFF2-40B4-BE49-F238E27FC236}">
                <a16:creationId xmlns:a16="http://schemas.microsoft.com/office/drawing/2014/main" id="{10B892F0-8257-4FAD-85E3-B26408DF573F}"/>
              </a:ext>
            </a:extLst>
          </p:cNvPr>
          <p:cNvSpPr>
            <a:spLocks noGrp="1"/>
          </p:cNvSpPr>
          <p:nvPr>
            <p:ph type="body" sz="quarter" idx="43" hasCustomPrompt="1"/>
          </p:nvPr>
        </p:nvSpPr>
        <p:spPr>
          <a:xfrm>
            <a:off x="658813" y="5525638"/>
            <a:ext cx="1620837" cy="362374"/>
          </a:xfrm>
        </p:spPr>
        <p:txBody>
          <a:bodyPr>
            <a:noAutofit/>
          </a:bodyPr>
          <a:lstStyle>
            <a:lvl1pPr marL="0" indent="0" algn="ctr">
              <a:lnSpc>
                <a:spcPct val="100000"/>
              </a:lnSpc>
              <a:spcBef>
                <a:spcPts val="0"/>
              </a:spcBef>
              <a:buFontTx/>
              <a:buNone/>
              <a:defRPr sz="1200">
                <a:solidFill>
                  <a:schemeClr val="tx2"/>
                </a:solidFill>
                <a:latin typeface="Times New Roman" panose="02020603050405020304" pitchFamily="18" charset="0"/>
                <a:cs typeface="Times New Roman" panose="02020603050405020304" pitchFamily="18" charset="0"/>
              </a:defRPr>
            </a:lvl1pPr>
          </a:lstStyle>
          <a:p>
            <a:pPr lvl="0"/>
            <a:r>
              <a:rPr lang="en-US" err="1"/>
              <a:t>Firstname</a:t>
            </a:r>
            <a:r>
              <a:rPr lang="en-US"/>
              <a:t> </a:t>
            </a:r>
            <a:r>
              <a:rPr lang="en-US" err="1"/>
              <a:t>Lastname</a:t>
            </a:r>
            <a:endParaRPr lang="en-US"/>
          </a:p>
        </p:txBody>
      </p:sp>
      <p:sp>
        <p:nvSpPr>
          <p:cNvPr id="48" name="Picture Placeholder 2">
            <a:extLst>
              <a:ext uri="{FF2B5EF4-FFF2-40B4-BE49-F238E27FC236}">
                <a16:creationId xmlns:a16="http://schemas.microsoft.com/office/drawing/2014/main" id="{29438C3B-39F6-4BE9-AFC3-8CE43D8855B0}"/>
              </a:ext>
            </a:extLst>
          </p:cNvPr>
          <p:cNvSpPr>
            <a:spLocks noGrp="1"/>
          </p:cNvSpPr>
          <p:nvPr>
            <p:ph type="pic" sz="quarter" idx="44" hasCustomPrompt="1"/>
          </p:nvPr>
        </p:nvSpPr>
        <p:spPr>
          <a:xfrm>
            <a:off x="6374221" y="4147456"/>
            <a:ext cx="1295401" cy="1295401"/>
          </a:xfrm>
          <a:solidFill>
            <a:schemeClr val="bg1">
              <a:lumMod val="95000"/>
            </a:schemeClr>
          </a:solid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Person</a:t>
            </a:r>
          </a:p>
        </p:txBody>
      </p:sp>
      <p:sp>
        <p:nvSpPr>
          <p:cNvPr id="49" name="Picture Placeholder 2">
            <a:extLst>
              <a:ext uri="{FF2B5EF4-FFF2-40B4-BE49-F238E27FC236}">
                <a16:creationId xmlns:a16="http://schemas.microsoft.com/office/drawing/2014/main" id="{DD416088-A948-4EB8-8D31-397F95BF083D}"/>
              </a:ext>
            </a:extLst>
          </p:cNvPr>
          <p:cNvSpPr>
            <a:spLocks noGrp="1"/>
          </p:cNvSpPr>
          <p:nvPr>
            <p:ph type="pic" sz="quarter" idx="45" hasCustomPrompt="1"/>
          </p:nvPr>
        </p:nvSpPr>
        <p:spPr>
          <a:xfrm>
            <a:off x="2670537" y="4147455"/>
            <a:ext cx="1295401" cy="1295401"/>
          </a:xfrm>
          <a:solidFill>
            <a:schemeClr val="bg1">
              <a:lumMod val="95000"/>
            </a:schemeClr>
          </a:solid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Person</a:t>
            </a:r>
          </a:p>
        </p:txBody>
      </p:sp>
      <p:sp>
        <p:nvSpPr>
          <p:cNvPr id="50" name="Picture Placeholder 2">
            <a:extLst>
              <a:ext uri="{FF2B5EF4-FFF2-40B4-BE49-F238E27FC236}">
                <a16:creationId xmlns:a16="http://schemas.microsoft.com/office/drawing/2014/main" id="{8688B3A3-4582-4CD6-A021-BBEBDE907CFC}"/>
              </a:ext>
            </a:extLst>
          </p:cNvPr>
          <p:cNvSpPr>
            <a:spLocks noGrp="1"/>
          </p:cNvSpPr>
          <p:nvPr>
            <p:ph type="pic" sz="quarter" idx="46" hasCustomPrompt="1"/>
          </p:nvPr>
        </p:nvSpPr>
        <p:spPr>
          <a:xfrm>
            <a:off x="4522379" y="4147454"/>
            <a:ext cx="1295401" cy="1295401"/>
          </a:xfrm>
          <a:solidFill>
            <a:schemeClr val="bg1">
              <a:lumMod val="95000"/>
            </a:schemeClr>
          </a:solid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Person</a:t>
            </a:r>
          </a:p>
        </p:txBody>
      </p:sp>
      <p:sp>
        <p:nvSpPr>
          <p:cNvPr id="51" name="Picture Placeholder 2">
            <a:extLst>
              <a:ext uri="{FF2B5EF4-FFF2-40B4-BE49-F238E27FC236}">
                <a16:creationId xmlns:a16="http://schemas.microsoft.com/office/drawing/2014/main" id="{779CA730-7766-40C9-8D45-44873F567A2F}"/>
              </a:ext>
            </a:extLst>
          </p:cNvPr>
          <p:cNvSpPr>
            <a:spLocks noGrp="1"/>
          </p:cNvSpPr>
          <p:nvPr>
            <p:ph type="pic" sz="quarter" idx="47" hasCustomPrompt="1"/>
          </p:nvPr>
        </p:nvSpPr>
        <p:spPr>
          <a:xfrm>
            <a:off x="8226063" y="4134409"/>
            <a:ext cx="1295401" cy="1295401"/>
          </a:xfrm>
          <a:solidFill>
            <a:schemeClr val="bg1">
              <a:lumMod val="95000"/>
            </a:schemeClr>
          </a:solid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Person</a:t>
            </a:r>
          </a:p>
        </p:txBody>
      </p:sp>
      <p:sp>
        <p:nvSpPr>
          <p:cNvPr id="52" name="Picture Placeholder 2">
            <a:extLst>
              <a:ext uri="{FF2B5EF4-FFF2-40B4-BE49-F238E27FC236}">
                <a16:creationId xmlns:a16="http://schemas.microsoft.com/office/drawing/2014/main" id="{D45452DB-314D-42B0-A83F-756DC5B4C17B}"/>
              </a:ext>
            </a:extLst>
          </p:cNvPr>
          <p:cNvSpPr>
            <a:spLocks noGrp="1"/>
          </p:cNvSpPr>
          <p:nvPr>
            <p:ph type="pic" sz="quarter" idx="48" hasCustomPrompt="1"/>
          </p:nvPr>
        </p:nvSpPr>
        <p:spPr>
          <a:xfrm>
            <a:off x="10092531" y="4134408"/>
            <a:ext cx="1295401" cy="1295401"/>
          </a:xfrm>
          <a:solidFill>
            <a:schemeClr val="bg1">
              <a:lumMod val="95000"/>
            </a:schemeClr>
          </a:solid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Person</a:t>
            </a:r>
          </a:p>
        </p:txBody>
      </p:sp>
      <p:sp>
        <p:nvSpPr>
          <p:cNvPr id="53" name="Text Placeholder 3">
            <a:extLst>
              <a:ext uri="{FF2B5EF4-FFF2-40B4-BE49-F238E27FC236}">
                <a16:creationId xmlns:a16="http://schemas.microsoft.com/office/drawing/2014/main" id="{674D2C54-2642-4C0F-9969-BD3456B4DB10}"/>
              </a:ext>
            </a:extLst>
          </p:cNvPr>
          <p:cNvSpPr>
            <a:spLocks noGrp="1"/>
          </p:cNvSpPr>
          <p:nvPr>
            <p:ph type="body" sz="quarter" idx="49" hasCustomPrompt="1"/>
          </p:nvPr>
        </p:nvSpPr>
        <p:spPr>
          <a:xfrm>
            <a:off x="2495550" y="5525407"/>
            <a:ext cx="1655763" cy="361950"/>
          </a:xfrm>
        </p:spPr>
        <p:txBody>
          <a:bodyPr>
            <a:noAutofit/>
          </a:bodyPr>
          <a:lstStyle>
            <a:lvl1pPr marL="0" indent="0" algn="ctr">
              <a:buFontTx/>
              <a:buNone/>
              <a:defRPr sz="1200">
                <a:solidFill>
                  <a:schemeClr val="tx2"/>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err="1"/>
              <a:t>Firstname</a:t>
            </a:r>
            <a:r>
              <a:rPr lang="en-US"/>
              <a:t> </a:t>
            </a:r>
            <a:r>
              <a:rPr lang="en-US" err="1"/>
              <a:t>Lastname</a:t>
            </a:r>
            <a:endParaRPr lang="en-US"/>
          </a:p>
        </p:txBody>
      </p:sp>
      <p:sp>
        <p:nvSpPr>
          <p:cNvPr id="54" name="Text Placeholder 3">
            <a:extLst>
              <a:ext uri="{FF2B5EF4-FFF2-40B4-BE49-F238E27FC236}">
                <a16:creationId xmlns:a16="http://schemas.microsoft.com/office/drawing/2014/main" id="{D972C714-4FE0-498F-836D-6421AF66A3D7}"/>
              </a:ext>
            </a:extLst>
          </p:cNvPr>
          <p:cNvSpPr>
            <a:spLocks noGrp="1"/>
          </p:cNvSpPr>
          <p:nvPr>
            <p:ph type="body" sz="quarter" idx="50" hasCustomPrompt="1"/>
          </p:nvPr>
        </p:nvSpPr>
        <p:spPr>
          <a:xfrm>
            <a:off x="2495550" y="5755922"/>
            <a:ext cx="1655763" cy="361950"/>
          </a:xfrm>
        </p:spPr>
        <p:txBody>
          <a:bodyPr>
            <a:noAutofit/>
          </a:bodyPr>
          <a:lstStyle>
            <a:lvl1pPr marL="0" indent="0" algn="ctr">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a:t>Position title</a:t>
            </a:r>
            <a:endParaRPr lang="en-AU"/>
          </a:p>
        </p:txBody>
      </p:sp>
      <p:sp>
        <p:nvSpPr>
          <p:cNvPr id="55" name="Text Placeholder 3">
            <a:extLst>
              <a:ext uri="{FF2B5EF4-FFF2-40B4-BE49-F238E27FC236}">
                <a16:creationId xmlns:a16="http://schemas.microsoft.com/office/drawing/2014/main" id="{3D82403F-8C8D-4503-BC36-F0950BCD939F}"/>
              </a:ext>
            </a:extLst>
          </p:cNvPr>
          <p:cNvSpPr>
            <a:spLocks noGrp="1"/>
          </p:cNvSpPr>
          <p:nvPr>
            <p:ph type="body" sz="quarter" idx="51" hasCustomPrompt="1"/>
          </p:nvPr>
        </p:nvSpPr>
        <p:spPr>
          <a:xfrm>
            <a:off x="4367213" y="5525407"/>
            <a:ext cx="1655763" cy="361950"/>
          </a:xfrm>
        </p:spPr>
        <p:txBody>
          <a:bodyPr>
            <a:noAutofit/>
          </a:bodyPr>
          <a:lstStyle>
            <a:lvl1pPr marL="0" indent="0" algn="ctr">
              <a:buFontTx/>
              <a:buNone/>
              <a:defRPr sz="1200">
                <a:solidFill>
                  <a:schemeClr val="tx2"/>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err="1"/>
              <a:t>Firstname</a:t>
            </a:r>
            <a:r>
              <a:rPr lang="en-US"/>
              <a:t> </a:t>
            </a:r>
            <a:r>
              <a:rPr lang="en-US" err="1"/>
              <a:t>Lastname</a:t>
            </a:r>
            <a:endParaRPr lang="en-US"/>
          </a:p>
        </p:txBody>
      </p:sp>
      <p:sp>
        <p:nvSpPr>
          <p:cNvPr id="56" name="Text Placeholder 3">
            <a:extLst>
              <a:ext uri="{FF2B5EF4-FFF2-40B4-BE49-F238E27FC236}">
                <a16:creationId xmlns:a16="http://schemas.microsoft.com/office/drawing/2014/main" id="{F6DA518F-3196-4B40-BF10-E3D356838BBB}"/>
              </a:ext>
            </a:extLst>
          </p:cNvPr>
          <p:cNvSpPr>
            <a:spLocks noGrp="1"/>
          </p:cNvSpPr>
          <p:nvPr>
            <p:ph type="body" sz="quarter" idx="52" hasCustomPrompt="1"/>
          </p:nvPr>
        </p:nvSpPr>
        <p:spPr>
          <a:xfrm>
            <a:off x="4367213" y="5755922"/>
            <a:ext cx="1655763" cy="361950"/>
          </a:xfrm>
        </p:spPr>
        <p:txBody>
          <a:bodyPr>
            <a:noAutofit/>
          </a:bodyPr>
          <a:lstStyle>
            <a:lvl1pPr marL="0" indent="0" algn="ctr">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a:t>Position title</a:t>
            </a:r>
            <a:endParaRPr lang="en-AU"/>
          </a:p>
        </p:txBody>
      </p:sp>
      <p:sp>
        <p:nvSpPr>
          <p:cNvPr id="57" name="Text Placeholder 3">
            <a:extLst>
              <a:ext uri="{FF2B5EF4-FFF2-40B4-BE49-F238E27FC236}">
                <a16:creationId xmlns:a16="http://schemas.microsoft.com/office/drawing/2014/main" id="{1B435D5D-8493-4275-A0F3-2D9A2D2EA0FB}"/>
              </a:ext>
            </a:extLst>
          </p:cNvPr>
          <p:cNvSpPr>
            <a:spLocks noGrp="1"/>
          </p:cNvSpPr>
          <p:nvPr>
            <p:ph type="body" sz="quarter" idx="53" hasCustomPrompt="1"/>
          </p:nvPr>
        </p:nvSpPr>
        <p:spPr>
          <a:xfrm>
            <a:off x="6203950" y="5525407"/>
            <a:ext cx="1655763" cy="361950"/>
          </a:xfrm>
        </p:spPr>
        <p:txBody>
          <a:bodyPr>
            <a:noAutofit/>
          </a:bodyPr>
          <a:lstStyle>
            <a:lvl1pPr marL="0" indent="0" algn="ctr">
              <a:buFontTx/>
              <a:buNone/>
              <a:defRPr sz="1200">
                <a:solidFill>
                  <a:schemeClr val="tx2"/>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err="1"/>
              <a:t>Firstname</a:t>
            </a:r>
            <a:r>
              <a:rPr lang="en-US"/>
              <a:t> </a:t>
            </a:r>
            <a:r>
              <a:rPr lang="en-US" err="1"/>
              <a:t>Lastname</a:t>
            </a:r>
            <a:endParaRPr lang="en-US"/>
          </a:p>
        </p:txBody>
      </p:sp>
      <p:sp>
        <p:nvSpPr>
          <p:cNvPr id="58" name="Text Placeholder 3">
            <a:extLst>
              <a:ext uri="{FF2B5EF4-FFF2-40B4-BE49-F238E27FC236}">
                <a16:creationId xmlns:a16="http://schemas.microsoft.com/office/drawing/2014/main" id="{ABA07607-569C-48AF-848F-52134F2413EF}"/>
              </a:ext>
            </a:extLst>
          </p:cNvPr>
          <p:cNvSpPr>
            <a:spLocks noGrp="1"/>
          </p:cNvSpPr>
          <p:nvPr>
            <p:ph type="body" sz="quarter" idx="54" hasCustomPrompt="1"/>
          </p:nvPr>
        </p:nvSpPr>
        <p:spPr>
          <a:xfrm>
            <a:off x="6203950" y="5755922"/>
            <a:ext cx="1655763" cy="361950"/>
          </a:xfrm>
        </p:spPr>
        <p:txBody>
          <a:bodyPr>
            <a:noAutofit/>
          </a:bodyPr>
          <a:lstStyle>
            <a:lvl1pPr marL="0" indent="0" algn="ctr">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a:t>Position title</a:t>
            </a:r>
            <a:endParaRPr lang="en-AU"/>
          </a:p>
        </p:txBody>
      </p:sp>
      <p:sp>
        <p:nvSpPr>
          <p:cNvPr id="59" name="Text Placeholder 3">
            <a:extLst>
              <a:ext uri="{FF2B5EF4-FFF2-40B4-BE49-F238E27FC236}">
                <a16:creationId xmlns:a16="http://schemas.microsoft.com/office/drawing/2014/main" id="{835FDF40-5483-4CDF-8DB0-3AC8767CFC1A}"/>
              </a:ext>
            </a:extLst>
          </p:cNvPr>
          <p:cNvSpPr>
            <a:spLocks noGrp="1"/>
          </p:cNvSpPr>
          <p:nvPr>
            <p:ph type="body" sz="quarter" idx="55" hasCustomPrompt="1"/>
          </p:nvPr>
        </p:nvSpPr>
        <p:spPr>
          <a:xfrm>
            <a:off x="8040687" y="5525407"/>
            <a:ext cx="1655763" cy="361950"/>
          </a:xfrm>
        </p:spPr>
        <p:txBody>
          <a:bodyPr>
            <a:noAutofit/>
          </a:bodyPr>
          <a:lstStyle>
            <a:lvl1pPr marL="0" indent="0" algn="ctr">
              <a:buFontTx/>
              <a:buNone/>
              <a:defRPr sz="1200">
                <a:solidFill>
                  <a:schemeClr val="tx2"/>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err="1"/>
              <a:t>Firstname</a:t>
            </a:r>
            <a:r>
              <a:rPr lang="en-US"/>
              <a:t> </a:t>
            </a:r>
            <a:r>
              <a:rPr lang="en-US" err="1"/>
              <a:t>Lastname</a:t>
            </a:r>
            <a:endParaRPr lang="en-US"/>
          </a:p>
        </p:txBody>
      </p:sp>
      <p:sp>
        <p:nvSpPr>
          <p:cNvPr id="60" name="Text Placeholder 3">
            <a:extLst>
              <a:ext uri="{FF2B5EF4-FFF2-40B4-BE49-F238E27FC236}">
                <a16:creationId xmlns:a16="http://schemas.microsoft.com/office/drawing/2014/main" id="{BF103B94-CE49-4979-89D9-FD6833E5205D}"/>
              </a:ext>
            </a:extLst>
          </p:cNvPr>
          <p:cNvSpPr>
            <a:spLocks noGrp="1"/>
          </p:cNvSpPr>
          <p:nvPr>
            <p:ph type="body" sz="quarter" idx="56" hasCustomPrompt="1"/>
          </p:nvPr>
        </p:nvSpPr>
        <p:spPr>
          <a:xfrm>
            <a:off x="8040687" y="5755922"/>
            <a:ext cx="1655763" cy="361950"/>
          </a:xfrm>
        </p:spPr>
        <p:txBody>
          <a:bodyPr>
            <a:noAutofit/>
          </a:bodyPr>
          <a:lstStyle>
            <a:lvl1pPr marL="0" indent="0" algn="ctr">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a:t>Position title</a:t>
            </a:r>
            <a:endParaRPr lang="en-AU"/>
          </a:p>
        </p:txBody>
      </p:sp>
      <p:sp>
        <p:nvSpPr>
          <p:cNvPr id="61" name="Text Placeholder 3">
            <a:extLst>
              <a:ext uri="{FF2B5EF4-FFF2-40B4-BE49-F238E27FC236}">
                <a16:creationId xmlns:a16="http://schemas.microsoft.com/office/drawing/2014/main" id="{717F4470-8D45-4CD8-A175-705159825A3E}"/>
              </a:ext>
            </a:extLst>
          </p:cNvPr>
          <p:cNvSpPr>
            <a:spLocks noGrp="1"/>
          </p:cNvSpPr>
          <p:nvPr>
            <p:ph type="body" sz="quarter" idx="57" hasCustomPrompt="1"/>
          </p:nvPr>
        </p:nvSpPr>
        <p:spPr>
          <a:xfrm>
            <a:off x="9912350" y="5525407"/>
            <a:ext cx="1655763" cy="361950"/>
          </a:xfrm>
        </p:spPr>
        <p:txBody>
          <a:bodyPr>
            <a:noAutofit/>
          </a:bodyPr>
          <a:lstStyle>
            <a:lvl1pPr marL="0" indent="0" algn="ctr">
              <a:buFontTx/>
              <a:buNone/>
              <a:defRPr sz="1200">
                <a:solidFill>
                  <a:schemeClr val="tx2"/>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err="1"/>
              <a:t>Firstname</a:t>
            </a:r>
            <a:r>
              <a:rPr lang="en-US"/>
              <a:t> </a:t>
            </a:r>
            <a:r>
              <a:rPr lang="en-US" err="1"/>
              <a:t>Lastname</a:t>
            </a:r>
            <a:endParaRPr lang="en-US"/>
          </a:p>
        </p:txBody>
      </p:sp>
      <p:sp>
        <p:nvSpPr>
          <p:cNvPr id="62" name="Text Placeholder 3">
            <a:extLst>
              <a:ext uri="{FF2B5EF4-FFF2-40B4-BE49-F238E27FC236}">
                <a16:creationId xmlns:a16="http://schemas.microsoft.com/office/drawing/2014/main" id="{315674C3-5DF7-4EBA-B02D-E74BB5CA6C83}"/>
              </a:ext>
            </a:extLst>
          </p:cNvPr>
          <p:cNvSpPr>
            <a:spLocks noGrp="1"/>
          </p:cNvSpPr>
          <p:nvPr>
            <p:ph type="body" sz="quarter" idx="58" hasCustomPrompt="1"/>
          </p:nvPr>
        </p:nvSpPr>
        <p:spPr>
          <a:xfrm>
            <a:off x="9912350" y="5755922"/>
            <a:ext cx="1655763" cy="361950"/>
          </a:xfrm>
        </p:spPr>
        <p:txBody>
          <a:bodyPr>
            <a:noAutofit/>
          </a:bodyPr>
          <a:lstStyle>
            <a:lvl1pPr marL="0" indent="0" algn="ctr">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a:t>Position title</a:t>
            </a:r>
            <a:endParaRPr lang="en-AU"/>
          </a:p>
        </p:txBody>
      </p:sp>
      <p:sp>
        <p:nvSpPr>
          <p:cNvPr id="63" name="Text Placeholder 12">
            <a:extLst>
              <a:ext uri="{FF2B5EF4-FFF2-40B4-BE49-F238E27FC236}">
                <a16:creationId xmlns:a16="http://schemas.microsoft.com/office/drawing/2014/main" id="{EFF51CF7-8354-4410-A1EA-70E6CA3D7ED0}"/>
              </a:ext>
            </a:extLst>
          </p:cNvPr>
          <p:cNvSpPr>
            <a:spLocks noGrp="1"/>
          </p:cNvSpPr>
          <p:nvPr>
            <p:ph type="body" sz="quarter" idx="59" hasCustomPrompt="1"/>
          </p:nvPr>
        </p:nvSpPr>
        <p:spPr>
          <a:xfrm>
            <a:off x="658812" y="587958"/>
            <a:ext cx="9037637" cy="531742"/>
          </a:xfrm>
        </p:spPr>
        <p:txBody>
          <a:bodyPr>
            <a:noAutofit/>
          </a:bodyPr>
          <a:lstStyle>
            <a:lvl1pPr marL="0" indent="0">
              <a:lnSpc>
                <a:spcPct val="100000"/>
              </a:lnSpc>
              <a:spcBef>
                <a:spcPts val="0"/>
              </a:spcBef>
              <a:buFontTx/>
              <a:buNone/>
              <a:defRPr sz="4000">
                <a:latin typeface="Times New Roman" panose="02020603050405020304" pitchFamily="18" charset="0"/>
                <a:cs typeface="Times New Roman" panose="02020603050405020304" pitchFamily="18" charset="0"/>
              </a:defRPr>
            </a:lvl1pPr>
          </a:lstStyle>
          <a:p>
            <a:pPr lvl="0"/>
            <a:r>
              <a:rPr lang="en-AU"/>
              <a:t>Main heading</a:t>
            </a:r>
          </a:p>
        </p:txBody>
      </p:sp>
    </p:spTree>
    <p:extLst>
      <p:ext uri="{BB962C8B-B14F-4D97-AF65-F5344CB8AC3E}">
        <p14:creationId xmlns:p14="http://schemas.microsoft.com/office/powerpoint/2010/main" val="13344042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ogos and section titl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58B7A7-23AC-45D9-B32A-3A9D9591F3AF}"/>
              </a:ext>
            </a:extLst>
          </p:cNvPr>
          <p:cNvSpPr>
            <a:spLocks noGrp="1"/>
          </p:cNvSpPr>
          <p:nvPr>
            <p:ph type="body" sz="quarter" idx="10" hasCustomPrompt="1"/>
          </p:nvPr>
        </p:nvSpPr>
        <p:spPr>
          <a:xfrm>
            <a:off x="658813" y="657225"/>
            <a:ext cx="3492500" cy="244112"/>
          </a:xfrm>
        </p:spPr>
        <p:txBody>
          <a:bodyPr>
            <a:noAutofit/>
          </a:bodyPr>
          <a:lstStyle>
            <a:lvl1pPr marL="0" indent="0">
              <a:lnSpc>
                <a:spcPct val="100000"/>
              </a:lnSpc>
              <a:spcBef>
                <a:spcPts val="0"/>
              </a:spcBef>
              <a:buFontTx/>
              <a:buNone/>
              <a:defRPr sz="1600" b="1">
                <a:solidFill>
                  <a:schemeClr val="tx2"/>
                </a:solidFill>
                <a:latin typeface="Arial" panose="020B0604020202020204" pitchFamily="34" charset="0"/>
                <a:cs typeface="Arial" panose="020B0604020202020204" pitchFamily="34" charset="0"/>
              </a:defRPr>
            </a:lvl1pPr>
          </a:lstStyle>
          <a:p>
            <a:pPr lvl="0"/>
            <a:r>
              <a:rPr lang="en-AU"/>
              <a:t>Section title</a:t>
            </a:r>
          </a:p>
        </p:txBody>
      </p:sp>
      <p:sp>
        <p:nvSpPr>
          <p:cNvPr id="3" name="Picture Placeholder 2">
            <a:extLst>
              <a:ext uri="{FF2B5EF4-FFF2-40B4-BE49-F238E27FC236}">
                <a16:creationId xmlns:a16="http://schemas.microsoft.com/office/drawing/2014/main" id="{61453AFA-7E1E-465D-920B-606276C5AF3D}"/>
              </a:ext>
            </a:extLst>
          </p:cNvPr>
          <p:cNvSpPr>
            <a:spLocks noGrp="1"/>
          </p:cNvSpPr>
          <p:nvPr>
            <p:ph type="pic" sz="quarter" idx="11" hasCustomPrompt="1"/>
          </p:nvPr>
        </p:nvSpPr>
        <p:spPr>
          <a:xfrm>
            <a:off x="658813" y="1824386"/>
            <a:ext cx="1874114" cy="1385445"/>
          </a:xfrm>
          <a:noFill/>
        </p:spPr>
        <p:txBody>
          <a:bodyPr anchor="ctr" anchorCtr="0">
            <a:normAutofit/>
          </a:bodyPr>
          <a:lstStyle>
            <a:lvl1pPr marL="0" indent="0" algn="ctr">
              <a:buFontTx/>
              <a:buNone/>
              <a:defRPr sz="1800"/>
            </a:lvl1pPr>
          </a:lstStyle>
          <a:p>
            <a:r>
              <a:rPr lang="en-AU"/>
              <a:t>Logo</a:t>
            </a:r>
          </a:p>
        </p:txBody>
      </p:sp>
      <p:sp>
        <p:nvSpPr>
          <p:cNvPr id="20" name="Picture Placeholder 2">
            <a:extLst>
              <a:ext uri="{FF2B5EF4-FFF2-40B4-BE49-F238E27FC236}">
                <a16:creationId xmlns:a16="http://schemas.microsoft.com/office/drawing/2014/main" id="{6B8F1209-00AC-4C44-9965-757FB368CA85}"/>
              </a:ext>
            </a:extLst>
          </p:cNvPr>
          <p:cNvSpPr>
            <a:spLocks noGrp="1"/>
          </p:cNvSpPr>
          <p:nvPr>
            <p:ph type="pic" sz="quarter" idx="15" hasCustomPrompt="1"/>
          </p:nvPr>
        </p:nvSpPr>
        <p:spPr>
          <a:xfrm>
            <a:off x="7393006" y="1824386"/>
            <a:ext cx="1874114" cy="1385445"/>
          </a:xfrm>
          <a:no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Logo</a:t>
            </a:r>
          </a:p>
        </p:txBody>
      </p:sp>
      <p:sp>
        <p:nvSpPr>
          <p:cNvPr id="32" name="Picture Placeholder 2">
            <a:extLst>
              <a:ext uri="{FF2B5EF4-FFF2-40B4-BE49-F238E27FC236}">
                <a16:creationId xmlns:a16="http://schemas.microsoft.com/office/drawing/2014/main" id="{C83AC7E8-465D-40A2-AD97-34B6D481C339}"/>
              </a:ext>
            </a:extLst>
          </p:cNvPr>
          <p:cNvSpPr>
            <a:spLocks noGrp="1"/>
          </p:cNvSpPr>
          <p:nvPr>
            <p:ph type="pic" sz="quarter" idx="27" hasCustomPrompt="1"/>
          </p:nvPr>
        </p:nvSpPr>
        <p:spPr>
          <a:xfrm>
            <a:off x="2903544" y="1824385"/>
            <a:ext cx="1874114" cy="1385445"/>
          </a:xfrm>
          <a:no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Logo</a:t>
            </a:r>
          </a:p>
        </p:txBody>
      </p:sp>
      <p:sp>
        <p:nvSpPr>
          <p:cNvPr id="33" name="Picture Placeholder 2">
            <a:extLst>
              <a:ext uri="{FF2B5EF4-FFF2-40B4-BE49-F238E27FC236}">
                <a16:creationId xmlns:a16="http://schemas.microsoft.com/office/drawing/2014/main" id="{29A3DDE9-F916-4F2C-8D96-C30FE6E68760}"/>
              </a:ext>
            </a:extLst>
          </p:cNvPr>
          <p:cNvSpPr>
            <a:spLocks noGrp="1"/>
          </p:cNvSpPr>
          <p:nvPr>
            <p:ph type="pic" sz="quarter" idx="28" hasCustomPrompt="1"/>
          </p:nvPr>
        </p:nvSpPr>
        <p:spPr>
          <a:xfrm>
            <a:off x="5148275" y="1824384"/>
            <a:ext cx="1874114" cy="1385445"/>
          </a:xfrm>
          <a:no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Logo</a:t>
            </a:r>
          </a:p>
        </p:txBody>
      </p:sp>
      <p:sp>
        <p:nvSpPr>
          <p:cNvPr id="34" name="Picture Placeholder 2">
            <a:extLst>
              <a:ext uri="{FF2B5EF4-FFF2-40B4-BE49-F238E27FC236}">
                <a16:creationId xmlns:a16="http://schemas.microsoft.com/office/drawing/2014/main" id="{39289DE9-CEF7-4306-83A6-1CE9068AA8F3}"/>
              </a:ext>
            </a:extLst>
          </p:cNvPr>
          <p:cNvSpPr>
            <a:spLocks noGrp="1"/>
          </p:cNvSpPr>
          <p:nvPr>
            <p:ph type="pic" sz="quarter" idx="29" hasCustomPrompt="1"/>
          </p:nvPr>
        </p:nvSpPr>
        <p:spPr>
          <a:xfrm>
            <a:off x="9637738" y="1811339"/>
            <a:ext cx="1874114" cy="1385445"/>
          </a:xfrm>
          <a:no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Logo</a:t>
            </a:r>
          </a:p>
        </p:txBody>
      </p:sp>
      <p:sp>
        <p:nvSpPr>
          <p:cNvPr id="45" name="Picture Placeholder 2">
            <a:extLst>
              <a:ext uri="{FF2B5EF4-FFF2-40B4-BE49-F238E27FC236}">
                <a16:creationId xmlns:a16="http://schemas.microsoft.com/office/drawing/2014/main" id="{E66B5CBD-8D6D-4BBC-9518-814944563D27}"/>
              </a:ext>
            </a:extLst>
          </p:cNvPr>
          <p:cNvSpPr>
            <a:spLocks noGrp="1"/>
          </p:cNvSpPr>
          <p:nvPr>
            <p:ph type="pic" sz="quarter" idx="41" hasCustomPrompt="1"/>
          </p:nvPr>
        </p:nvSpPr>
        <p:spPr>
          <a:xfrm>
            <a:off x="658813" y="4147456"/>
            <a:ext cx="1874114" cy="1385445"/>
          </a:xfrm>
          <a:no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Logo</a:t>
            </a:r>
          </a:p>
        </p:txBody>
      </p:sp>
      <p:sp>
        <p:nvSpPr>
          <p:cNvPr id="48" name="Picture Placeholder 2">
            <a:extLst>
              <a:ext uri="{FF2B5EF4-FFF2-40B4-BE49-F238E27FC236}">
                <a16:creationId xmlns:a16="http://schemas.microsoft.com/office/drawing/2014/main" id="{29438C3B-39F6-4BE9-AFC3-8CE43D8855B0}"/>
              </a:ext>
            </a:extLst>
          </p:cNvPr>
          <p:cNvSpPr>
            <a:spLocks noGrp="1"/>
          </p:cNvSpPr>
          <p:nvPr>
            <p:ph type="pic" sz="quarter" idx="44" hasCustomPrompt="1"/>
          </p:nvPr>
        </p:nvSpPr>
        <p:spPr>
          <a:xfrm>
            <a:off x="7393006" y="4147456"/>
            <a:ext cx="1874114" cy="1385445"/>
          </a:xfrm>
          <a:no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Logo</a:t>
            </a:r>
          </a:p>
        </p:txBody>
      </p:sp>
      <p:sp>
        <p:nvSpPr>
          <p:cNvPr id="49" name="Picture Placeholder 2">
            <a:extLst>
              <a:ext uri="{FF2B5EF4-FFF2-40B4-BE49-F238E27FC236}">
                <a16:creationId xmlns:a16="http://schemas.microsoft.com/office/drawing/2014/main" id="{DD416088-A948-4EB8-8D31-397F95BF083D}"/>
              </a:ext>
            </a:extLst>
          </p:cNvPr>
          <p:cNvSpPr>
            <a:spLocks noGrp="1"/>
          </p:cNvSpPr>
          <p:nvPr>
            <p:ph type="pic" sz="quarter" idx="45" hasCustomPrompt="1"/>
          </p:nvPr>
        </p:nvSpPr>
        <p:spPr>
          <a:xfrm>
            <a:off x="2903232" y="4147455"/>
            <a:ext cx="1874114" cy="1385445"/>
          </a:xfrm>
          <a:no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Logo</a:t>
            </a:r>
          </a:p>
        </p:txBody>
      </p:sp>
      <p:sp>
        <p:nvSpPr>
          <p:cNvPr id="50" name="Picture Placeholder 2">
            <a:extLst>
              <a:ext uri="{FF2B5EF4-FFF2-40B4-BE49-F238E27FC236}">
                <a16:creationId xmlns:a16="http://schemas.microsoft.com/office/drawing/2014/main" id="{8688B3A3-4582-4CD6-A021-BBEBDE907CFC}"/>
              </a:ext>
            </a:extLst>
          </p:cNvPr>
          <p:cNvSpPr>
            <a:spLocks noGrp="1"/>
          </p:cNvSpPr>
          <p:nvPr>
            <p:ph type="pic" sz="quarter" idx="46" hasCustomPrompt="1"/>
          </p:nvPr>
        </p:nvSpPr>
        <p:spPr>
          <a:xfrm>
            <a:off x="5148119" y="4147454"/>
            <a:ext cx="1874114" cy="1385445"/>
          </a:xfrm>
          <a:no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Logo</a:t>
            </a:r>
          </a:p>
        </p:txBody>
      </p:sp>
      <p:sp>
        <p:nvSpPr>
          <p:cNvPr id="51" name="Picture Placeholder 2">
            <a:extLst>
              <a:ext uri="{FF2B5EF4-FFF2-40B4-BE49-F238E27FC236}">
                <a16:creationId xmlns:a16="http://schemas.microsoft.com/office/drawing/2014/main" id="{779CA730-7766-40C9-8D45-44873F567A2F}"/>
              </a:ext>
            </a:extLst>
          </p:cNvPr>
          <p:cNvSpPr>
            <a:spLocks noGrp="1"/>
          </p:cNvSpPr>
          <p:nvPr>
            <p:ph type="pic" sz="quarter" idx="47" hasCustomPrompt="1"/>
          </p:nvPr>
        </p:nvSpPr>
        <p:spPr>
          <a:xfrm>
            <a:off x="9637738" y="4134409"/>
            <a:ext cx="1874114" cy="1385445"/>
          </a:xfrm>
          <a:no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Logo</a:t>
            </a:r>
          </a:p>
        </p:txBody>
      </p:sp>
    </p:spTree>
    <p:extLst>
      <p:ext uri="{BB962C8B-B14F-4D97-AF65-F5344CB8AC3E}">
        <p14:creationId xmlns:p14="http://schemas.microsoft.com/office/powerpoint/2010/main" val="41210869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ogos &amp; main headin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1453AFA-7E1E-465D-920B-606276C5AF3D}"/>
              </a:ext>
            </a:extLst>
          </p:cNvPr>
          <p:cNvSpPr>
            <a:spLocks noGrp="1"/>
          </p:cNvSpPr>
          <p:nvPr>
            <p:ph type="pic" sz="quarter" idx="11" hasCustomPrompt="1"/>
          </p:nvPr>
        </p:nvSpPr>
        <p:spPr>
          <a:xfrm>
            <a:off x="658813" y="1824386"/>
            <a:ext cx="1874114" cy="1385445"/>
          </a:xfrm>
          <a:noFill/>
        </p:spPr>
        <p:txBody>
          <a:bodyPr anchor="ctr" anchorCtr="0">
            <a:normAutofit/>
          </a:bodyPr>
          <a:lstStyle>
            <a:lvl1pPr marL="0" indent="0" algn="ctr">
              <a:buFontTx/>
              <a:buNone/>
              <a:defRPr sz="1800"/>
            </a:lvl1pPr>
          </a:lstStyle>
          <a:p>
            <a:r>
              <a:rPr lang="en-AU"/>
              <a:t>Logo</a:t>
            </a:r>
          </a:p>
        </p:txBody>
      </p:sp>
      <p:sp>
        <p:nvSpPr>
          <p:cNvPr id="20" name="Picture Placeholder 2">
            <a:extLst>
              <a:ext uri="{FF2B5EF4-FFF2-40B4-BE49-F238E27FC236}">
                <a16:creationId xmlns:a16="http://schemas.microsoft.com/office/drawing/2014/main" id="{6B8F1209-00AC-4C44-9965-757FB368CA85}"/>
              </a:ext>
            </a:extLst>
          </p:cNvPr>
          <p:cNvSpPr>
            <a:spLocks noGrp="1"/>
          </p:cNvSpPr>
          <p:nvPr>
            <p:ph type="pic" sz="quarter" idx="15" hasCustomPrompt="1"/>
          </p:nvPr>
        </p:nvSpPr>
        <p:spPr>
          <a:xfrm>
            <a:off x="7393006" y="1824386"/>
            <a:ext cx="1874114" cy="1385445"/>
          </a:xfrm>
          <a:no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Logo</a:t>
            </a:r>
          </a:p>
        </p:txBody>
      </p:sp>
      <p:sp>
        <p:nvSpPr>
          <p:cNvPr id="32" name="Picture Placeholder 2">
            <a:extLst>
              <a:ext uri="{FF2B5EF4-FFF2-40B4-BE49-F238E27FC236}">
                <a16:creationId xmlns:a16="http://schemas.microsoft.com/office/drawing/2014/main" id="{C83AC7E8-465D-40A2-AD97-34B6D481C339}"/>
              </a:ext>
            </a:extLst>
          </p:cNvPr>
          <p:cNvSpPr>
            <a:spLocks noGrp="1"/>
          </p:cNvSpPr>
          <p:nvPr>
            <p:ph type="pic" sz="quarter" idx="27" hasCustomPrompt="1"/>
          </p:nvPr>
        </p:nvSpPr>
        <p:spPr>
          <a:xfrm>
            <a:off x="2903544" y="1824385"/>
            <a:ext cx="1874114" cy="1385445"/>
          </a:xfrm>
          <a:no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Logo</a:t>
            </a:r>
          </a:p>
        </p:txBody>
      </p:sp>
      <p:sp>
        <p:nvSpPr>
          <p:cNvPr id="33" name="Picture Placeholder 2">
            <a:extLst>
              <a:ext uri="{FF2B5EF4-FFF2-40B4-BE49-F238E27FC236}">
                <a16:creationId xmlns:a16="http://schemas.microsoft.com/office/drawing/2014/main" id="{29A3DDE9-F916-4F2C-8D96-C30FE6E68760}"/>
              </a:ext>
            </a:extLst>
          </p:cNvPr>
          <p:cNvSpPr>
            <a:spLocks noGrp="1"/>
          </p:cNvSpPr>
          <p:nvPr>
            <p:ph type="pic" sz="quarter" idx="28" hasCustomPrompt="1"/>
          </p:nvPr>
        </p:nvSpPr>
        <p:spPr>
          <a:xfrm>
            <a:off x="5148275" y="1824384"/>
            <a:ext cx="1874114" cy="1385445"/>
          </a:xfrm>
          <a:no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Logo</a:t>
            </a:r>
          </a:p>
        </p:txBody>
      </p:sp>
      <p:sp>
        <p:nvSpPr>
          <p:cNvPr id="34" name="Picture Placeholder 2">
            <a:extLst>
              <a:ext uri="{FF2B5EF4-FFF2-40B4-BE49-F238E27FC236}">
                <a16:creationId xmlns:a16="http://schemas.microsoft.com/office/drawing/2014/main" id="{39289DE9-CEF7-4306-83A6-1CE9068AA8F3}"/>
              </a:ext>
            </a:extLst>
          </p:cNvPr>
          <p:cNvSpPr>
            <a:spLocks noGrp="1"/>
          </p:cNvSpPr>
          <p:nvPr>
            <p:ph type="pic" sz="quarter" idx="29" hasCustomPrompt="1"/>
          </p:nvPr>
        </p:nvSpPr>
        <p:spPr>
          <a:xfrm>
            <a:off x="9637738" y="1811339"/>
            <a:ext cx="1874114" cy="1385445"/>
          </a:xfrm>
          <a:no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Logo</a:t>
            </a:r>
          </a:p>
        </p:txBody>
      </p:sp>
      <p:sp>
        <p:nvSpPr>
          <p:cNvPr id="45" name="Picture Placeholder 2">
            <a:extLst>
              <a:ext uri="{FF2B5EF4-FFF2-40B4-BE49-F238E27FC236}">
                <a16:creationId xmlns:a16="http://schemas.microsoft.com/office/drawing/2014/main" id="{E66B5CBD-8D6D-4BBC-9518-814944563D27}"/>
              </a:ext>
            </a:extLst>
          </p:cNvPr>
          <p:cNvSpPr>
            <a:spLocks noGrp="1"/>
          </p:cNvSpPr>
          <p:nvPr>
            <p:ph type="pic" sz="quarter" idx="41" hasCustomPrompt="1"/>
          </p:nvPr>
        </p:nvSpPr>
        <p:spPr>
          <a:xfrm>
            <a:off x="658813" y="4147456"/>
            <a:ext cx="1874114" cy="1385445"/>
          </a:xfrm>
          <a:no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Logo</a:t>
            </a:r>
          </a:p>
        </p:txBody>
      </p:sp>
      <p:sp>
        <p:nvSpPr>
          <p:cNvPr id="48" name="Picture Placeholder 2">
            <a:extLst>
              <a:ext uri="{FF2B5EF4-FFF2-40B4-BE49-F238E27FC236}">
                <a16:creationId xmlns:a16="http://schemas.microsoft.com/office/drawing/2014/main" id="{29438C3B-39F6-4BE9-AFC3-8CE43D8855B0}"/>
              </a:ext>
            </a:extLst>
          </p:cNvPr>
          <p:cNvSpPr>
            <a:spLocks noGrp="1"/>
          </p:cNvSpPr>
          <p:nvPr>
            <p:ph type="pic" sz="quarter" idx="44" hasCustomPrompt="1"/>
          </p:nvPr>
        </p:nvSpPr>
        <p:spPr>
          <a:xfrm>
            <a:off x="7393006" y="4147456"/>
            <a:ext cx="1874114" cy="1385445"/>
          </a:xfrm>
          <a:no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Logo</a:t>
            </a:r>
          </a:p>
        </p:txBody>
      </p:sp>
      <p:sp>
        <p:nvSpPr>
          <p:cNvPr id="49" name="Picture Placeholder 2">
            <a:extLst>
              <a:ext uri="{FF2B5EF4-FFF2-40B4-BE49-F238E27FC236}">
                <a16:creationId xmlns:a16="http://schemas.microsoft.com/office/drawing/2014/main" id="{DD416088-A948-4EB8-8D31-397F95BF083D}"/>
              </a:ext>
            </a:extLst>
          </p:cNvPr>
          <p:cNvSpPr>
            <a:spLocks noGrp="1"/>
          </p:cNvSpPr>
          <p:nvPr>
            <p:ph type="pic" sz="quarter" idx="45" hasCustomPrompt="1"/>
          </p:nvPr>
        </p:nvSpPr>
        <p:spPr>
          <a:xfrm>
            <a:off x="2903232" y="4147455"/>
            <a:ext cx="1874114" cy="1385445"/>
          </a:xfrm>
          <a:no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Logo</a:t>
            </a:r>
          </a:p>
        </p:txBody>
      </p:sp>
      <p:sp>
        <p:nvSpPr>
          <p:cNvPr id="50" name="Picture Placeholder 2">
            <a:extLst>
              <a:ext uri="{FF2B5EF4-FFF2-40B4-BE49-F238E27FC236}">
                <a16:creationId xmlns:a16="http://schemas.microsoft.com/office/drawing/2014/main" id="{8688B3A3-4582-4CD6-A021-BBEBDE907CFC}"/>
              </a:ext>
            </a:extLst>
          </p:cNvPr>
          <p:cNvSpPr>
            <a:spLocks noGrp="1"/>
          </p:cNvSpPr>
          <p:nvPr>
            <p:ph type="pic" sz="quarter" idx="46" hasCustomPrompt="1"/>
          </p:nvPr>
        </p:nvSpPr>
        <p:spPr>
          <a:xfrm>
            <a:off x="5148119" y="4147454"/>
            <a:ext cx="1874114" cy="1385445"/>
          </a:xfrm>
          <a:no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Logo</a:t>
            </a:r>
          </a:p>
        </p:txBody>
      </p:sp>
      <p:sp>
        <p:nvSpPr>
          <p:cNvPr id="51" name="Picture Placeholder 2">
            <a:extLst>
              <a:ext uri="{FF2B5EF4-FFF2-40B4-BE49-F238E27FC236}">
                <a16:creationId xmlns:a16="http://schemas.microsoft.com/office/drawing/2014/main" id="{779CA730-7766-40C9-8D45-44873F567A2F}"/>
              </a:ext>
            </a:extLst>
          </p:cNvPr>
          <p:cNvSpPr>
            <a:spLocks noGrp="1"/>
          </p:cNvSpPr>
          <p:nvPr>
            <p:ph type="pic" sz="quarter" idx="47" hasCustomPrompt="1"/>
          </p:nvPr>
        </p:nvSpPr>
        <p:spPr>
          <a:xfrm>
            <a:off x="9637738" y="4134409"/>
            <a:ext cx="1874114" cy="1385445"/>
          </a:xfrm>
          <a:noFill/>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AU"/>
              <a:t>Logo</a:t>
            </a:r>
          </a:p>
        </p:txBody>
      </p:sp>
      <p:sp>
        <p:nvSpPr>
          <p:cNvPr id="13" name="Text Placeholder 12">
            <a:extLst>
              <a:ext uri="{FF2B5EF4-FFF2-40B4-BE49-F238E27FC236}">
                <a16:creationId xmlns:a16="http://schemas.microsoft.com/office/drawing/2014/main" id="{55AEF7B8-004A-460E-B4B5-D535ABA74210}"/>
              </a:ext>
            </a:extLst>
          </p:cNvPr>
          <p:cNvSpPr>
            <a:spLocks noGrp="1"/>
          </p:cNvSpPr>
          <p:nvPr>
            <p:ph type="body" sz="quarter" idx="48" hasCustomPrompt="1"/>
          </p:nvPr>
        </p:nvSpPr>
        <p:spPr>
          <a:xfrm>
            <a:off x="658812" y="587958"/>
            <a:ext cx="9037637" cy="531742"/>
          </a:xfrm>
        </p:spPr>
        <p:txBody>
          <a:bodyPr>
            <a:noAutofit/>
          </a:bodyPr>
          <a:lstStyle>
            <a:lvl1pPr marL="0" indent="0">
              <a:lnSpc>
                <a:spcPct val="100000"/>
              </a:lnSpc>
              <a:spcBef>
                <a:spcPts val="0"/>
              </a:spcBef>
              <a:buFontTx/>
              <a:buNone/>
              <a:defRPr sz="4000">
                <a:latin typeface="Times New Roman" panose="02020603050405020304" pitchFamily="18" charset="0"/>
                <a:cs typeface="Times New Roman" panose="02020603050405020304" pitchFamily="18" charset="0"/>
              </a:defRPr>
            </a:lvl1pPr>
          </a:lstStyle>
          <a:p>
            <a:pPr lvl="0"/>
            <a:r>
              <a:rPr lang="en-AU"/>
              <a:t>Main heading</a:t>
            </a:r>
          </a:p>
        </p:txBody>
      </p:sp>
    </p:spTree>
    <p:extLst>
      <p:ext uri="{BB962C8B-B14F-4D97-AF65-F5344CB8AC3E}">
        <p14:creationId xmlns:p14="http://schemas.microsoft.com/office/powerpoint/2010/main" val="29230385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arge body copy 2 colum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C263C50-11C7-4BFC-AE83-8C2AEB2CE356}"/>
              </a:ext>
            </a:extLst>
          </p:cNvPr>
          <p:cNvSpPr>
            <a:spLocks noGrp="1"/>
          </p:cNvSpPr>
          <p:nvPr>
            <p:ph type="pic" sz="quarter" idx="10" hasCustomPrompt="1"/>
          </p:nvPr>
        </p:nvSpPr>
        <p:spPr>
          <a:xfrm>
            <a:off x="658813" y="1811338"/>
            <a:ext cx="3492500" cy="2081212"/>
          </a:xfrm>
          <a:solidFill>
            <a:schemeClr val="bg1">
              <a:lumMod val="95000"/>
            </a:schemeClr>
          </a:solidFill>
        </p:spPr>
        <p:txBody>
          <a:bodyPr anchor="ctr"/>
          <a:lstStyle>
            <a:lvl1pPr marL="0" indent="0" algn="ctr">
              <a:buFontTx/>
              <a:buNone/>
              <a:defRPr/>
            </a:lvl1pPr>
          </a:lstStyle>
          <a:p>
            <a:r>
              <a:rPr lang="en-AU"/>
              <a:t>Picture</a:t>
            </a:r>
          </a:p>
        </p:txBody>
      </p:sp>
      <p:sp>
        <p:nvSpPr>
          <p:cNvPr id="9" name="Text Placeholder 17">
            <a:extLst>
              <a:ext uri="{FF2B5EF4-FFF2-40B4-BE49-F238E27FC236}">
                <a16:creationId xmlns:a16="http://schemas.microsoft.com/office/drawing/2014/main" id="{B6BE0C6B-DD4C-454C-89F0-DABA457C6FE6}"/>
              </a:ext>
            </a:extLst>
          </p:cNvPr>
          <p:cNvSpPr>
            <a:spLocks noGrp="1"/>
          </p:cNvSpPr>
          <p:nvPr>
            <p:ph type="body" sz="quarter" idx="13" hasCustomPrompt="1"/>
          </p:nvPr>
        </p:nvSpPr>
        <p:spPr>
          <a:xfrm>
            <a:off x="4367213" y="2054998"/>
            <a:ext cx="1620837" cy="1837552"/>
          </a:xfrm>
        </p:spPr>
        <p:txBody>
          <a:bodyPr>
            <a:noAutofit/>
          </a:bodyPr>
          <a:lstStyle>
            <a:lvl1pPr marL="0" indent="0" algn="l">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US"/>
              <a:t>Position title</a:t>
            </a:r>
            <a:endParaRPr lang="en-AU"/>
          </a:p>
        </p:txBody>
      </p:sp>
      <p:sp>
        <p:nvSpPr>
          <p:cNvPr id="10" name="Text Placeholder 17">
            <a:extLst>
              <a:ext uri="{FF2B5EF4-FFF2-40B4-BE49-F238E27FC236}">
                <a16:creationId xmlns:a16="http://schemas.microsoft.com/office/drawing/2014/main" id="{DF095D08-9A5A-4A59-BF93-27D1282F1CA7}"/>
              </a:ext>
            </a:extLst>
          </p:cNvPr>
          <p:cNvSpPr>
            <a:spLocks noGrp="1"/>
          </p:cNvSpPr>
          <p:nvPr>
            <p:ph type="body" sz="quarter" idx="42" hasCustomPrompt="1"/>
          </p:nvPr>
        </p:nvSpPr>
        <p:spPr>
          <a:xfrm>
            <a:off x="4367213" y="1811338"/>
            <a:ext cx="1620837" cy="205708"/>
          </a:xfrm>
        </p:spPr>
        <p:txBody>
          <a:bodyPr>
            <a:noAutofit/>
          </a:bodyPr>
          <a:lstStyle>
            <a:lvl1pPr marL="0" indent="0" algn="l">
              <a:lnSpc>
                <a:spcPct val="100000"/>
              </a:lnSpc>
              <a:spcBef>
                <a:spcPts val="0"/>
              </a:spcBef>
              <a:buFontTx/>
              <a:buNone/>
              <a:defRPr sz="1200" b="1">
                <a:solidFill>
                  <a:schemeClr val="tx2"/>
                </a:solidFill>
                <a:latin typeface="Arial" panose="020B0604020202020204" pitchFamily="34" charset="0"/>
                <a:cs typeface="Arial" panose="020B0604020202020204" pitchFamily="34" charset="0"/>
              </a:defRPr>
            </a:lvl1pPr>
          </a:lstStyle>
          <a:p>
            <a:pPr lvl="0"/>
            <a:r>
              <a:rPr lang="en-US"/>
              <a:t>Contact</a:t>
            </a:r>
            <a:endParaRPr lang="en-AU"/>
          </a:p>
        </p:txBody>
      </p:sp>
      <p:sp>
        <p:nvSpPr>
          <p:cNvPr id="11" name="Text Placeholder 12">
            <a:extLst>
              <a:ext uri="{FF2B5EF4-FFF2-40B4-BE49-F238E27FC236}">
                <a16:creationId xmlns:a16="http://schemas.microsoft.com/office/drawing/2014/main" id="{18D3D914-C43C-4948-A82D-CA45355C6A21}"/>
              </a:ext>
            </a:extLst>
          </p:cNvPr>
          <p:cNvSpPr>
            <a:spLocks noGrp="1"/>
          </p:cNvSpPr>
          <p:nvPr>
            <p:ph type="body" sz="quarter" idx="11" hasCustomPrompt="1"/>
          </p:nvPr>
        </p:nvSpPr>
        <p:spPr>
          <a:xfrm>
            <a:off x="658812" y="587958"/>
            <a:ext cx="9037637" cy="531742"/>
          </a:xfrm>
        </p:spPr>
        <p:txBody>
          <a:bodyPr>
            <a:noAutofit/>
          </a:bodyPr>
          <a:lstStyle>
            <a:lvl1pPr marL="0" indent="0">
              <a:lnSpc>
                <a:spcPct val="100000"/>
              </a:lnSpc>
              <a:spcBef>
                <a:spcPts val="0"/>
              </a:spcBef>
              <a:buFontTx/>
              <a:buNone/>
              <a:defRPr sz="4000">
                <a:latin typeface="Times New Roman" panose="02020603050405020304" pitchFamily="18" charset="0"/>
                <a:cs typeface="Times New Roman" panose="02020603050405020304" pitchFamily="18" charset="0"/>
              </a:defRPr>
            </a:lvl1pPr>
          </a:lstStyle>
          <a:p>
            <a:pPr lvl="0"/>
            <a:r>
              <a:rPr lang="en-AU"/>
              <a:t>Main heading</a:t>
            </a:r>
          </a:p>
        </p:txBody>
      </p:sp>
      <p:sp>
        <p:nvSpPr>
          <p:cNvPr id="12" name="Picture Placeholder 2">
            <a:extLst>
              <a:ext uri="{FF2B5EF4-FFF2-40B4-BE49-F238E27FC236}">
                <a16:creationId xmlns:a16="http://schemas.microsoft.com/office/drawing/2014/main" id="{B855C4F6-4FB3-4AA9-B6B4-F8839C2BD317}"/>
              </a:ext>
            </a:extLst>
          </p:cNvPr>
          <p:cNvSpPr>
            <a:spLocks noGrp="1"/>
          </p:cNvSpPr>
          <p:nvPr>
            <p:ph type="pic" sz="quarter" idx="43" hasCustomPrompt="1"/>
          </p:nvPr>
        </p:nvSpPr>
        <p:spPr>
          <a:xfrm>
            <a:off x="6203951" y="1811338"/>
            <a:ext cx="3492500" cy="2081212"/>
          </a:xfrm>
          <a:solidFill>
            <a:schemeClr val="bg1">
              <a:lumMod val="95000"/>
            </a:schemeClr>
          </a:solidFill>
        </p:spPr>
        <p:txBody>
          <a:bodyPr anchor="ctr"/>
          <a:lstStyle>
            <a:lvl1pPr marL="0" indent="0" algn="ctr">
              <a:buFontTx/>
              <a:buNone/>
              <a:defRPr/>
            </a:lvl1pPr>
          </a:lstStyle>
          <a:p>
            <a:r>
              <a:rPr lang="en-AU"/>
              <a:t>Picture</a:t>
            </a:r>
          </a:p>
        </p:txBody>
      </p:sp>
      <p:sp>
        <p:nvSpPr>
          <p:cNvPr id="14" name="Text Placeholder 17">
            <a:extLst>
              <a:ext uri="{FF2B5EF4-FFF2-40B4-BE49-F238E27FC236}">
                <a16:creationId xmlns:a16="http://schemas.microsoft.com/office/drawing/2014/main" id="{B96B13B0-7BA5-4A4A-A2AB-B6EE41E2BA66}"/>
              </a:ext>
            </a:extLst>
          </p:cNvPr>
          <p:cNvSpPr>
            <a:spLocks noGrp="1"/>
          </p:cNvSpPr>
          <p:nvPr>
            <p:ph type="body" sz="quarter" idx="44" hasCustomPrompt="1"/>
          </p:nvPr>
        </p:nvSpPr>
        <p:spPr>
          <a:xfrm>
            <a:off x="9912351" y="2054998"/>
            <a:ext cx="1620837" cy="1837552"/>
          </a:xfrm>
        </p:spPr>
        <p:txBody>
          <a:bodyPr>
            <a:noAutofit/>
          </a:bodyPr>
          <a:lstStyle>
            <a:lvl1pPr marL="0" indent="0" algn="l">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US"/>
              <a:t>Position title</a:t>
            </a:r>
            <a:endParaRPr lang="en-AU"/>
          </a:p>
        </p:txBody>
      </p:sp>
      <p:sp>
        <p:nvSpPr>
          <p:cNvPr id="16" name="Text Placeholder 17">
            <a:extLst>
              <a:ext uri="{FF2B5EF4-FFF2-40B4-BE49-F238E27FC236}">
                <a16:creationId xmlns:a16="http://schemas.microsoft.com/office/drawing/2014/main" id="{8D9C15EF-46F7-4EBF-B8DE-B14F3E06E115}"/>
              </a:ext>
            </a:extLst>
          </p:cNvPr>
          <p:cNvSpPr>
            <a:spLocks noGrp="1"/>
          </p:cNvSpPr>
          <p:nvPr>
            <p:ph type="body" sz="quarter" idx="45" hasCustomPrompt="1"/>
          </p:nvPr>
        </p:nvSpPr>
        <p:spPr>
          <a:xfrm>
            <a:off x="9912351" y="1811338"/>
            <a:ext cx="1620837" cy="205708"/>
          </a:xfrm>
        </p:spPr>
        <p:txBody>
          <a:bodyPr>
            <a:noAutofit/>
          </a:bodyPr>
          <a:lstStyle>
            <a:lvl1pPr marL="0" indent="0" algn="l">
              <a:lnSpc>
                <a:spcPct val="100000"/>
              </a:lnSpc>
              <a:spcBef>
                <a:spcPts val="0"/>
              </a:spcBef>
              <a:buFontTx/>
              <a:buNone/>
              <a:defRPr sz="1200" b="1">
                <a:solidFill>
                  <a:schemeClr val="tx2"/>
                </a:solidFill>
                <a:latin typeface="Arial" panose="020B0604020202020204" pitchFamily="34" charset="0"/>
                <a:cs typeface="Arial" panose="020B0604020202020204" pitchFamily="34" charset="0"/>
              </a:defRPr>
            </a:lvl1pPr>
          </a:lstStyle>
          <a:p>
            <a:pPr lvl="0"/>
            <a:r>
              <a:rPr lang="en-US"/>
              <a:t>Contact</a:t>
            </a:r>
            <a:endParaRPr lang="en-AU"/>
          </a:p>
        </p:txBody>
      </p:sp>
      <p:sp>
        <p:nvSpPr>
          <p:cNvPr id="17" name="Picture Placeholder 2">
            <a:extLst>
              <a:ext uri="{FF2B5EF4-FFF2-40B4-BE49-F238E27FC236}">
                <a16:creationId xmlns:a16="http://schemas.microsoft.com/office/drawing/2014/main" id="{03FF1F2B-D7B4-46D8-A112-C1D8006A5AB4}"/>
              </a:ext>
            </a:extLst>
          </p:cNvPr>
          <p:cNvSpPr>
            <a:spLocks noGrp="1"/>
          </p:cNvSpPr>
          <p:nvPr>
            <p:ph type="pic" sz="quarter" idx="46" hasCustomPrompt="1"/>
          </p:nvPr>
        </p:nvSpPr>
        <p:spPr>
          <a:xfrm>
            <a:off x="658813" y="4132507"/>
            <a:ext cx="3492500" cy="2081212"/>
          </a:xfrm>
          <a:solidFill>
            <a:schemeClr val="bg1">
              <a:lumMod val="95000"/>
            </a:schemeClr>
          </a:solidFill>
        </p:spPr>
        <p:txBody>
          <a:bodyPr anchor="ctr"/>
          <a:lstStyle>
            <a:lvl1pPr marL="0" indent="0" algn="ctr">
              <a:buFontTx/>
              <a:buNone/>
              <a:defRPr/>
            </a:lvl1pPr>
          </a:lstStyle>
          <a:p>
            <a:r>
              <a:rPr lang="en-AU"/>
              <a:t>Picture</a:t>
            </a:r>
          </a:p>
        </p:txBody>
      </p:sp>
      <p:sp>
        <p:nvSpPr>
          <p:cNvPr id="18" name="Text Placeholder 17">
            <a:extLst>
              <a:ext uri="{FF2B5EF4-FFF2-40B4-BE49-F238E27FC236}">
                <a16:creationId xmlns:a16="http://schemas.microsoft.com/office/drawing/2014/main" id="{9A18F0B0-ACC8-4757-A08E-422C954923AB}"/>
              </a:ext>
            </a:extLst>
          </p:cNvPr>
          <p:cNvSpPr>
            <a:spLocks noGrp="1"/>
          </p:cNvSpPr>
          <p:nvPr>
            <p:ph type="body" sz="quarter" idx="47" hasCustomPrompt="1"/>
          </p:nvPr>
        </p:nvSpPr>
        <p:spPr>
          <a:xfrm>
            <a:off x="4367213" y="4376167"/>
            <a:ext cx="1620837" cy="1837552"/>
          </a:xfrm>
        </p:spPr>
        <p:txBody>
          <a:bodyPr>
            <a:noAutofit/>
          </a:bodyPr>
          <a:lstStyle>
            <a:lvl1pPr marL="0" indent="0" algn="l">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US"/>
              <a:t>Position title</a:t>
            </a:r>
            <a:endParaRPr lang="en-AU"/>
          </a:p>
        </p:txBody>
      </p:sp>
      <p:sp>
        <p:nvSpPr>
          <p:cNvPr id="19" name="Text Placeholder 17">
            <a:extLst>
              <a:ext uri="{FF2B5EF4-FFF2-40B4-BE49-F238E27FC236}">
                <a16:creationId xmlns:a16="http://schemas.microsoft.com/office/drawing/2014/main" id="{75C66851-7918-44E5-B420-9B60E9E4C513}"/>
              </a:ext>
            </a:extLst>
          </p:cNvPr>
          <p:cNvSpPr>
            <a:spLocks noGrp="1"/>
          </p:cNvSpPr>
          <p:nvPr>
            <p:ph type="body" sz="quarter" idx="48" hasCustomPrompt="1"/>
          </p:nvPr>
        </p:nvSpPr>
        <p:spPr>
          <a:xfrm>
            <a:off x="4367213" y="4132507"/>
            <a:ext cx="1620837" cy="205708"/>
          </a:xfrm>
        </p:spPr>
        <p:txBody>
          <a:bodyPr>
            <a:noAutofit/>
          </a:bodyPr>
          <a:lstStyle>
            <a:lvl1pPr marL="0" indent="0" algn="l">
              <a:lnSpc>
                <a:spcPct val="100000"/>
              </a:lnSpc>
              <a:spcBef>
                <a:spcPts val="0"/>
              </a:spcBef>
              <a:buFontTx/>
              <a:buNone/>
              <a:defRPr sz="1200" b="1">
                <a:solidFill>
                  <a:schemeClr val="tx2"/>
                </a:solidFill>
                <a:latin typeface="Arial" panose="020B0604020202020204" pitchFamily="34" charset="0"/>
                <a:cs typeface="Arial" panose="020B0604020202020204" pitchFamily="34" charset="0"/>
              </a:defRPr>
            </a:lvl1pPr>
          </a:lstStyle>
          <a:p>
            <a:pPr lvl="0"/>
            <a:r>
              <a:rPr lang="en-US"/>
              <a:t>Contact</a:t>
            </a:r>
            <a:endParaRPr lang="en-AU"/>
          </a:p>
        </p:txBody>
      </p:sp>
      <p:sp>
        <p:nvSpPr>
          <p:cNvPr id="20" name="Picture Placeholder 2">
            <a:extLst>
              <a:ext uri="{FF2B5EF4-FFF2-40B4-BE49-F238E27FC236}">
                <a16:creationId xmlns:a16="http://schemas.microsoft.com/office/drawing/2014/main" id="{707FBFC5-529A-439A-9CED-34DCBB7A4D7C}"/>
              </a:ext>
            </a:extLst>
          </p:cNvPr>
          <p:cNvSpPr>
            <a:spLocks noGrp="1"/>
          </p:cNvSpPr>
          <p:nvPr>
            <p:ph type="pic" sz="quarter" idx="49" hasCustomPrompt="1"/>
          </p:nvPr>
        </p:nvSpPr>
        <p:spPr>
          <a:xfrm>
            <a:off x="6203951" y="4132507"/>
            <a:ext cx="3492500" cy="2081212"/>
          </a:xfrm>
          <a:solidFill>
            <a:schemeClr val="bg1">
              <a:lumMod val="95000"/>
            </a:schemeClr>
          </a:solidFill>
        </p:spPr>
        <p:txBody>
          <a:bodyPr anchor="ctr"/>
          <a:lstStyle>
            <a:lvl1pPr marL="0" indent="0" algn="ctr">
              <a:buFontTx/>
              <a:buNone/>
              <a:defRPr/>
            </a:lvl1pPr>
          </a:lstStyle>
          <a:p>
            <a:r>
              <a:rPr lang="en-AU" err="1"/>
              <a:t>Pictur</a:t>
            </a:r>
            <a:endParaRPr lang="en-AU"/>
          </a:p>
        </p:txBody>
      </p:sp>
      <p:sp>
        <p:nvSpPr>
          <p:cNvPr id="21" name="Text Placeholder 17">
            <a:extLst>
              <a:ext uri="{FF2B5EF4-FFF2-40B4-BE49-F238E27FC236}">
                <a16:creationId xmlns:a16="http://schemas.microsoft.com/office/drawing/2014/main" id="{89649AEA-2B46-4720-9EF0-A0AB9B052487}"/>
              </a:ext>
            </a:extLst>
          </p:cNvPr>
          <p:cNvSpPr>
            <a:spLocks noGrp="1"/>
          </p:cNvSpPr>
          <p:nvPr>
            <p:ph type="body" sz="quarter" idx="50" hasCustomPrompt="1"/>
          </p:nvPr>
        </p:nvSpPr>
        <p:spPr>
          <a:xfrm>
            <a:off x="9912351" y="4376167"/>
            <a:ext cx="1620837" cy="1837552"/>
          </a:xfrm>
        </p:spPr>
        <p:txBody>
          <a:bodyPr>
            <a:noAutofit/>
          </a:bodyPr>
          <a:lstStyle>
            <a:lvl1pPr marL="0" indent="0" algn="l">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US"/>
              <a:t>Position title</a:t>
            </a:r>
            <a:endParaRPr lang="en-AU"/>
          </a:p>
        </p:txBody>
      </p:sp>
      <p:sp>
        <p:nvSpPr>
          <p:cNvPr id="22" name="Text Placeholder 17">
            <a:extLst>
              <a:ext uri="{FF2B5EF4-FFF2-40B4-BE49-F238E27FC236}">
                <a16:creationId xmlns:a16="http://schemas.microsoft.com/office/drawing/2014/main" id="{DF11B87B-F683-4B78-B464-613F4ED3C836}"/>
              </a:ext>
            </a:extLst>
          </p:cNvPr>
          <p:cNvSpPr>
            <a:spLocks noGrp="1"/>
          </p:cNvSpPr>
          <p:nvPr>
            <p:ph type="body" sz="quarter" idx="51" hasCustomPrompt="1"/>
          </p:nvPr>
        </p:nvSpPr>
        <p:spPr>
          <a:xfrm>
            <a:off x="9912351" y="4132507"/>
            <a:ext cx="1620837" cy="205708"/>
          </a:xfrm>
        </p:spPr>
        <p:txBody>
          <a:bodyPr>
            <a:noAutofit/>
          </a:bodyPr>
          <a:lstStyle>
            <a:lvl1pPr marL="0" indent="0" algn="l">
              <a:lnSpc>
                <a:spcPct val="100000"/>
              </a:lnSpc>
              <a:spcBef>
                <a:spcPts val="0"/>
              </a:spcBef>
              <a:buFontTx/>
              <a:buNone/>
              <a:defRPr sz="1200" b="1">
                <a:solidFill>
                  <a:schemeClr val="tx2"/>
                </a:solidFill>
                <a:latin typeface="Arial" panose="020B0604020202020204" pitchFamily="34" charset="0"/>
                <a:cs typeface="Arial" panose="020B0604020202020204" pitchFamily="34" charset="0"/>
              </a:defRPr>
            </a:lvl1pPr>
          </a:lstStyle>
          <a:p>
            <a:pPr lvl="0"/>
            <a:r>
              <a:rPr lang="en-US"/>
              <a:t>Contact</a:t>
            </a:r>
            <a:endParaRPr lang="en-AU"/>
          </a:p>
        </p:txBody>
      </p:sp>
    </p:spTree>
    <p:extLst>
      <p:ext uri="{BB962C8B-B14F-4D97-AF65-F5344CB8AC3E}">
        <p14:creationId xmlns:p14="http://schemas.microsoft.com/office/powerpoint/2010/main" val="11702215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title &amp; main headin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58B7A7-23AC-45D9-B32A-3A9D9591F3AF}"/>
              </a:ext>
            </a:extLst>
          </p:cNvPr>
          <p:cNvSpPr>
            <a:spLocks noGrp="1"/>
          </p:cNvSpPr>
          <p:nvPr>
            <p:ph type="body" sz="quarter" idx="10" hasCustomPrompt="1"/>
          </p:nvPr>
        </p:nvSpPr>
        <p:spPr>
          <a:xfrm>
            <a:off x="658813" y="657225"/>
            <a:ext cx="3492500" cy="244112"/>
          </a:xfrm>
        </p:spPr>
        <p:txBody>
          <a:bodyPr>
            <a:noAutofit/>
          </a:bodyPr>
          <a:lstStyle>
            <a:lvl1pPr marL="0" indent="0">
              <a:lnSpc>
                <a:spcPct val="1000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AU"/>
              <a:t>Section title</a:t>
            </a:r>
          </a:p>
        </p:txBody>
      </p:sp>
      <p:sp>
        <p:nvSpPr>
          <p:cNvPr id="13" name="Text Placeholder 12">
            <a:extLst>
              <a:ext uri="{FF2B5EF4-FFF2-40B4-BE49-F238E27FC236}">
                <a16:creationId xmlns:a16="http://schemas.microsoft.com/office/drawing/2014/main" id="{C1EABB34-B233-4BAB-9A90-BB36E6413FB4}"/>
              </a:ext>
            </a:extLst>
          </p:cNvPr>
          <p:cNvSpPr>
            <a:spLocks noGrp="1"/>
          </p:cNvSpPr>
          <p:nvPr>
            <p:ph type="body" sz="quarter" idx="11" hasCustomPrompt="1"/>
          </p:nvPr>
        </p:nvSpPr>
        <p:spPr>
          <a:xfrm>
            <a:off x="658812" y="858089"/>
            <a:ext cx="9037638" cy="680473"/>
          </a:xfrm>
        </p:spPr>
        <p:txBody>
          <a:bodyPr>
            <a:noAutofit/>
          </a:bodyPr>
          <a:lstStyle>
            <a:lvl1pPr marL="0" indent="0">
              <a:lnSpc>
                <a:spcPct val="100000"/>
              </a:lnSpc>
              <a:spcBef>
                <a:spcPts val="0"/>
              </a:spcBef>
              <a:buFontTx/>
              <a:buNone/>
              <a:defRPr sz="4000">
                <a:latin typeface="Times New Roman" panose="02020603050405020304" pitchFamily="18" charset="0"/>
                <a:cs typeface="Times New Roman" panose="02020603050405020304" pitchFamily="18" charset="0"/>
              </a:defRPr>
            </a:lvl1pPr>
          </a:lstStyle>
          <a:p>
            <a:pPr lvl="0"/>
            <a:r>
              <a:rPr lang="en-AU"/>
              <a:t>Main heading</a:t>
            </a:r>
          </a:p>
        </p:txBody>
      </p:sp>
    </p:spTree>
    <p:extLst>
      <p:ext uri="{BB962C8B-B14F-4D97-AF65-F5344CB8AC3E}">
        <p14:creationId xmlns:p14="http://schemas.microsoft.com/office/powerpoint/2010/main" val="33366580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edia with full bleed ">
    <p:spTree>
      <p:nvGrpSpPr>
        <p:cNvPr id="1" name=""/>
        <p:cNvGrpSpPr/>
        <p:nvPr/>
      </p:nvGrpSpPr>
      <p:grpSpPr>
        <a:xfrm>
          <a:off x="0" y="0"/>
          <a:ext cx="0" cy="0"/>
          <a:chOff x="0" y="0"/>
          <a:chExt cx="0" cy="0"/>
        </a:xfrm>
      </p:grpSpPr>
      <p:sp>
        <p:nvSpPr>
          <p:cNvPr id="4" name="Text Placeholder 12">
            <a:extLst>
              <a:ext uri="{FF2B5EF4-FFF2-40B4-BE49-F238E27FC236}">
                <a16:creationId xmlns:a16="http://schemas.microsoft.com/office/drawing/2014/main" id="{6A5B0387-226C-46FC-9EB2-EE61FC8E4006}"/>
              </a:ext>
            </a:extLst>
          </p:cNvPr>
          <p:cNvSpPr>
            <a:spLocks noGrp="1"/>
          </p:cNvSpPr>
          <p:nvPr>
            <p:ph type="body" sz="quarter" idx="11" hasCustomPrompt="1"/>
          </p:nvPr>
        </p:nvSpPr>
        <p:spPr>
          <a:xfrm>
            <a:off x="658812" y="587958"/>
            <a:ext cx="9037637" cy="531742"/>
          </a:xfrm>
        </p:spPr>
        <p:txBody>
          <a:bodyPr>
            <a:noAutofit/>
          </a:bodyPr>
          <a:lstStyle>
            <a:lvl1pPr marL="0" indent="0">
              <a:lnSpc>
                <a:spcPct val="100000"/>
              </a:lnSpc>
              <a:spcBef>
                <a:spcPts val="0"/>
              </a:spcBef>
              <a:buFontTx/>
              <a:buNone/>
              <a:defRPr sz="4000">
                <a:solidFill>
                  <a:schemeClr val="tx1">
                    <a:lumMod val="90000"/>
                    <a:lumOff val="10000"/>
                  </a:schemeClr>
                </a:solidFill>
                <a:latin typeface="Times New Roman" panose="02020603050405020304" pitchFamily="18" charset="0"/>
                <a:cs typeface="Times New Roman" panose="02020603050405020304" pitchFamily="18" charset="0"/>
              </a:defRPr>
            </a:lvl1pPr>
          </a:lstStyle>
          <a:p>
            <a:pPr lvl="0"/>
            <a:r>
              <a:rPr lang="en-AU"/>
              <a:t>Main heading </a:t>
            </a:r>
          </a:p>
        </p:txBody>
      </p:sp>
      <p:sp>
        <p:nvSpPr>
          <p:cNvPr id="3" name="Media Placeholder 2">
            <a:extLst>
              <a:ext uri="{FF2B5EF4-FFF2-40B4-BE49-F238E27FC236}">
                <a16:creationId xmlns:a16="http://schemas.microsoft.com/office/drawing/2014/main" id="{511C8CDD-36AD-4D9A-9ECB-DB3F236688F5}"/>
              </a:ext>
            </a:extLst>
          </p:cNvPr>
          <p:cNvSpPr>
            <a:spLocks noGrp="1"/>
          </p:cNvSpPr>
          <p:nvPr>
            <p:ph type="media" sz="quarter" idx="12"/>
          </p:nvPr>
        </p:nvSpPr>
        <p:spPr>
          <a:xfrm>
            <a:off x="0" y="0"/>
            <a:ext cx="12192000" cy="6858000"/>
          </a:xfrm>
          <a:solidFill>
            <a:schemeClr val="bg1">
              <a:lumMod val="95000"/>
            </a:schemeClr>
          </a:solidFill>
        </p:spPr>
        <p:txBody>
          <a:bodyPr anchor="ctr"/>
          <a:lstStyle>
            <a:lvl1pPr marL="0" indent="0" algn="ctr">
              <a:buFontTx/>
              <a:buNone/>
              <a:defRPr/>
            </a:lvl1pPr>
          </a:lstStyle>
          <a:p>
            <a:endParaRPr lang="en-AU"/>
          </a:p>
        </p:txBody>
      </p:sp>
    </p:spTree>
    <p:extLst>
      <p:ext uri="{BB962C8B-B14F-4D97-AF65-F5344CB8AC3E}">
        <p14:creationId xmlns:p14="http://schemas.microsoft.com/office/powerpoint/2010/main" val="395828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age with full bleed ">
    <p:spTree>
      <p:nvGrpSpPr>
        <p:cNvPr id="1" name=""/>
        <p:cNvGrpSpPr/>
        <p:nvPr/>
      </p:nvGrpSpPr>
      <p:grpSpPr>
        <a:xfrm>
          <a:off x="0" y="0"/>
          <a:ext cx="0" cy="0"/>
          <a:chOff x="0" y="0"/>
          <a:chExt cx="0" cy="0"/>
        </a:xfrm>
      </p:grpSpPr>
      <p:sp>
        <p:nvSpPr>
          <p:cNvPr id="4" name="Text Placeholder 12">
            <a:extLst>
              <a:ext uri="{FF2B5EF4-FFF2-40B4-BE49-F238E27FC236}">
                <a16:creationId xmlns:a16="http://schemas.microsoft.com/office/drawing/2014/main" id="{6A5B0387-226C-46FC-9EB2-EE61FC8E4006}"/>
              </a:ext>
            </a:extLst>
          </p:cNvPr>
          <p:cNvSpPr>
            <a:spLocks noGrp="1"/>
          </p:cNvSpPr>
          <p:nvPr>
            <p:ph type="body" sz="quarter" idx="11" hasCustomPrompt="1"/>
          </p:nvPr>
        </p:nvSpPr>
        <p:spPr>
          <a:xfrm>
            <a:off x="658812" y="587958"/>
            <a:ext cx="9037637" cy="531742"/>
          </a:xfrm>
        </p:spPr>
        <p:txBody>
          <a:bodyPr>
            <a:noAutofit/>
          </a:bodyPr>
          <a:lstStyle>
            <a:lvl1pPr marL="0" indent="0">
              <a:lnSpc>
                <a:spcPct val="100000"/>
              </a:lnSpc>
              <a:spcBef>
                <a:spcPts val="0"/>
              </a:spcBef>
              <a:buFontTx/>
              <a:buNone/>
              <a:defRPr sz="4000">
                <a:solidFill>
                  <a:schemeClr val="tx1">
                    <a:lumMod val="90000"/>
                    <a:lumOff val="10000"/>
                  </a:schemeClr>
                </a:solidFill>
                <a:latin typeface="Times New Roman" panose="02020603050405020304" pitchFamily="18" charset="0"/>
                <a:cs typeface="Times New Roman" panose="02020603050405020304" pitchFamily="18" charset="0"/>
              </a:defRPr>
            </a:lvl1pPr>
          </a:lstStyle>
          <a:p>
            <a:pPr lvl="0"/>
            <a:r>
              <a:rPr lang="en-AU"/>
              <a:t>Main heading </a:t>
            </a:r>
          </a:p>
        </p:txBody>
      </p:sp>
      <p:sp>
        <p:nvSpPr>
          <p:cNvPr id="5" name="Picture Placeholder 4">
            <a:extLst>
              <a:ext uri="{FF2B5EF4-FFF2-40B4-BE49-F238E27FC236}">
                <a16:creationId xmlns:a16="http://schemas.microsoft.com/office/drawing/2014/main" id="{37F14EF7-3C01-41FF-99B8-A80CF85BC22F}"/>
              </a:ext>
            </a:extLst>
          </p:cNvPr>
          <p:cNvSpPr>
            <a:spLocks noGrp="1"/>
          </p:cNvSpPr>
          <p:nvPr>
            <p:ph type="pic" sz="quarter" idx="12"/>
          </p:nvPr>
        </p:nvSpPr>
        <p:spPr>
          <a:xfrm>
            <a:off x="0" y="0"/>
            <a:ext cx="12192000" cy="6876000"/>
          </a:xfrm>
          <a:solidFill>
            <a:schemeClr val="bg1">
              <a:lumMod val="95000"/>
            </a:schemeClr>
          </a:solidFill>
        </p:spPr>
        <p:txBody>
          <a:bodyPr anchor="ctr"/>
          <a:lstStyle>
            <a:lvl1pPr marL="0" indent="0" algn="ctr">
              <a:buFontTx/>
              <a:buNone/>
              <a:defRPr/>
            </a:lvl1pPr>
          </a:lstStyle>
          <a:p>
            <a:endParaRPr lang="en-AU"/>
          </a:p>
        </p:txBody>
      </p:sp>
      <p:sp>
        <p:nvSpPr>
          <p:cNvPr id="6" name="Content Placeholder 2">
            <a:extLst>
              <a:ext uri="{FF2B5EF4-FFF2-40B4-BE49-F238E27FC236}">
                <a16:creationId xmlns:a16="http://schemas.microsoft.com/office/drawing/2014/main" id="{A0CC0CB1-0BE8-4289-A9AF-01DB52DB54BE}"/>
              </a:ext>
            </a:extLst>
          </p:cNvPr>
          <p:cNvSpPr>
            <a:spLocks noGrp="1"/>
          </p:cNvSpPr>
          <p:nvPr>
            <p:ph idx="20" hasCustomPrompt="1"/>
          </p:nvPr>
        </p:nvSpPr>
        <p:spPr>
          <a:xfrm rot="16200000">
            <a:off x="11191260" y="5833074"/>
            <a:ext cx="1474864" cy="195814"/>
          </a:xfrm>
        </p:spPr>
        <p:txBody>
          <a:bodyPr anchor="b"/>
          <a:lstStyle>
            <a:lvl1pPr marL="0" indent="0">
              <a:buFontTx/>
              <a:buNone/>
              <a:defRPr sz="800"/>
            </a:lvl1pPr>
          </a:lstStyle>
          <a:p>
            <a:r>
              <a:rPr lang="en-GB"/>
              <a:t>© Copyright</a:t>
            </a:r>
          </a:p>
        </p:txBody>
      </p:sp>
    </p:spTree>
    <p:extLst>
      <p:ext uri="{BB962C8B-B14F-4D97-AF65-F5344CB8AC3E}">
        <p14:creationId xmlns:p14="http://schemas.microsoft.com/office/powerpoint/2010/main" val="29310887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 images full blee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A7679B5-CA7A-4028-B7EA-48119129ECAC}"/>
              </a:ext>
            </a:extLst>
          </p:cNvPr>
          <p:cNvSpPr>
            <a:spLocks noGrp="1"/>
          </p:cNvSpPr>
          <p:nvPr>
            <p:ph type="pic" sz="quarter" idx="10"/>
          </p:nvPr>
        </p:nvSpPr>
        <p:spPr>
          <a:xfrm>
            <a:off x="0" y="0"/>
            <a:ext cx="5988050" cy="6858000"/>
          </a:xfrm>
          <a:solidFill>
            <a:schemeClr val="bg1">
              <a:lumMod val="95000"/>
            </a:schemeClr>
          </a:solidFill>
        </p:spPr>
        <p:txBody>
          <a:bodyPr anchor="ctr"/>
          <a:lstStyle>
            <a:lvl1pPr marL="0" indent="0" algn="ctr">
              <a:buFontTx/>
              <a:buNone/>
              <a:defRPr/>
            </a:lvl1pPr>
          </a:lstStyle>
          <a:p>
            <a:endParaRPr lang="en-AU"/>
          </a:p>
        </p:txBody>
      </p:sp>
      <p:sp>
        <p:nvSpPr>
          <p:cNvPr id="5" name="Picture Placeholder 3">
            <a:extLst>
              <a:ext uri="{FF2B5EF4-FFF2-40B4-BE49-F238E27FC236}">
                <a16:creationId xmlns:a16="http://schemas.microsoft.com/office/drawing/2014/main" id="{1C262F76-6DCD-4E66-8B34-63019F8A517D}"/>
              </a:ext>
            </a:extLst>
          </p:cNvPr>
          <p:cNvSpPr>
            <a:spLocks noGrp="1"/>
          </p:cNvSpPr>
          <p:nvPr>
            <p:ph type="pic" sz="quarter" idx="11"/>
          </p:nvPr>
        </p:nvSpPr>
        <p:spPr>
          <a:xfrm>
            <a:off x="6203373" y="0"/>
            <a:ext cx="5988050" cy="6858000"/>
          </a:xfrm>
          <a:solidFill>
            <a:schemeClr val="bg1">
              <a:lumMod val="95000"/>
            </a:schemeClr>
          </a:solidFill>
        </p:spPr>
        <p:txBody>
          <a:bodyPr anchor="ctr"/>
          <a:lstStyle>
            <a:lvl1pPr marL="0" indent="0" algn="ctr">
              <a:buFontTx/>
              <a:buNone/>
              <a:defRPr/>
            </a:lvl1pPr>
          </a:lstStyle>
          <a:p>
            <a:endParaRPr lang="en-AU"/>
          </a:p>
        </p:txBody>
      </p:sp>
      <p:sp>
        <p:nvSpPr>
          <p:cNvPr id="6" name="Content Placeholder 2">
            <a:extLst>
              <a:ext uri="{FF2B5EF4-FFF2-40B4-BE49-F238E27FC236}">
                <a16:creationId xmlns:a16="http://schemas.microsoft.com/office/drawing/2014/main" id="{2347C980-7C77-4511-B46D-2E4B891F553C}"/>
              </a:ext>
            </a:extLst>
          </p:cNvPr>
          <p:cNvSpPr>
            <a:spLocks noGrp="1"/>
          </p:cNvSpPr>
          <p:nvPr>
            <p:ph idx="20" hasCustomPrompt="1"/>
          </p:nvPr>
        </p:nvSpPr>
        <p:spPr>
          <a:xfrm rot="16200000">
            <a:off x="11191260" y="5833074"/>
            <a:ext cx="1474864" cy="195814"/>
          </a:xfrm>
        </p:spPr>
        <p:txBody>
          <a:bodyPr anchor="b"/>
          <a:lstStyle>
            <a:lvl1pPr marL="0" indent="0">
              <a:buFontTx/>
              <a:buNone/>
              <a:defRPr sz="800"/>
            </a:lvl1pPr>
          </a:lstStyle>
          <a:p>
            <a:r>
              <a:rPr lang="en-GB"/>
              <a:t>© Copyright</a:t>
            </a:r>
          </a:p>
        </p:txBody>
      </p:sp>
      <p:sp>
        <p:nvSpPr>
          <p:cNvPr id="7" name="Content Placeholder 2">
            <a:extLst>
              <a:ext uri="{FF2B5EF4-FFF2-40B4-BE49-F238E27FC236}">
                <a16:creationId xmlns:a16="http://schemas.microsoft.com/office/drawing/2014/main" id="{6A255BB9-47F9-48A0-A568-B1A5DEE0070C}"/>
              </a:ext>
            </a:extLst>
          </p:cNvPr>
          <p:cNvSpPr>
            <a:spLocks noGrp="1"/>
          </p:cNvSpPr>
          <p:nvPr>
            <p:ph idx="21" hasCustomPrompt="1"/>
          </p:nvPr>
        </p:nvSpPr>
        <p:spPr>
          <a:xfrm rot="16200000">
            <a:off x="5023816" y="5833074"/>
            <a:ext cx="1474864" cy="195814"/>
          </a:xfrm>
        </p:spPr>
        <p:txBody>
          <a:bodyPr anchor="b"/>
          <a:lstStyle>
            <a:lvl1pPr marL="0" indent="0">
              <a:buFontTx/>
              <a:buNone/>
              <a:defRPr sz="800"/>
            </a:lvl1pPr>
          </a:lstStyle>
          <a:p>
            <a:r>
              <a:rPr lang="en-GB"/>
              <a:t>© Copyright</a:t>
            </a:r>
          </a:p>
        </p:txBody>
      </p:sp>
    </p:spTree>
    <p:extLst>
      <p:ext uri="{BB962C8B-B14F-4D97-AF65-F5344CB8AC3E}">
        <p14:creationId xmlns:p14="http://schemas.microsoft.com/office/powerpoint/2010/main" val="24063068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 images full bleed">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FBE2879C-B203-4598-945D-0C57B7C72CE9}"/>
              </a:ext>
            </a:extLst>
          </p:cNvPr>
          <p:cNvSpPr>
            <a:spLocks noGrp="1"/>
          </p:cNvSpPr>
          <p:nvPr>
            <p:ph type="pic" sz="quarter" idx="24" hasCustomPrompt="1"/>
          </p:nvPr>
        </p:nvSpPr>
        <p:spPr>
          <a:xfrm>
            <a:off x="6192982" y="3576330"/>
            <a:ext cx="5988050" cy="3281670"/>
          </a:xfrm>
          <a:solidFill>
            <a:schemeClr val="bg1">
              <a:lumMod val="95000"/>
            </a:schemeClr>
          </a:solidFill>
        </p:spPr>
        <p:txBody>
          <a:bodyPr anchor="ctr"/>
          <a:lstStyle>
            <a:lvl1pPr marL="0" indent="0" algn="ctr">
              <a:buFontTx/>
              <a:buNone/>
              <a:defRPr/>
            </a:lvl1pPr>
          </a:lstStyle>
          <a:p>
            <a:r>
              <a:rPr lang="en-AU"/>
              <a:t>Picture</a:t>
            </a:r>
          </a:p>
          <a:p>
            <a:endParaRPr lang="en-AU"/>
          </a:p>
        </p:txBody>
      </p:sp>
      <p:sp>
        <p:nvSpPr>
          <p:cNvPr id="4" name="Picture Placeholder 3">
            <a:extLst>
              <a:ext uri="{FF2B5EF4-FFF2-40B4-BE49-F238E27FC236}">
                <a16:creationId xmlns:a16="http://schemas.microsoft.com/office/drawing/2014/main" id="{8A7679B5-CA7A-4028-B7EA-48119129ECAC}"/>
              </a:ext>
            </a:extLst>
          </p:cNvPr>
          <p:cNvSpPr>
            <a:spLocks noGrp="1"/>
          </p:cNvSpPr>
          <p:nvPr>
            <p:ph type="pic" sz="quarter" idx="10" hasCustomPrompt="1"/>
          </p:nvPr>
        </p:nvSpPr>
        <p:spPr>
          <a:xfrm>
            <a:off x="0" y="0"/>
            <a:ext cx="5988050" cy="3276000"/>
          </a:xfrm>
          <a:solidFill>
            <a:schemeClr val="bg1">
              <a:lumMod val="95000"/>
            </a:schemeClr>
          </a:solidFill>
        </p:spPr>
        <p:txBody>
          <a:bodyPr anchor="ctr"/>
          <a:lstStyle>
            <a:lvl1pPr marL="0" indent="0" algn="ctr">
              <a:buFontTx/>
              <a:buNone/>
              <a:defRPr/>
            </a:lvl1pPr>
          </a:lstStyle>
          <a:p>
            <a:r>
              <a:rPr lang="en-AU"/>
              <a:t>Picture</a:t>
            </a:r>
          </a:p>
        </p:txBody>
      </p:sp>
      <p:sp>
        <p:nvSpPr>
          <p:cNvPr id="6" name="Content Placeholder 2">
            <a:extLst>
              <a:ext uri="{FF2B5EF4-FFF2-40B4-BE49-F238E27FC236}">
                <a16:creationId xmlns:a16="http://schemas.microsoft.com/office/drawing/2014/main" id="{2347C980-7C77-4511-B46D-2E4B891F553C}"/>
              </a:ext>
            </a:extLst>
          </p:cNvPr>
          <p:cNvSpPr>
            <a:spLocks noGrp="1"/>
          </p:cNvSpPr>
          <p:nvPr>
            <p:ph idx="20" hasCustomPrompt="1"/>
          </p:nvPr>
        </p:nvSpPr>
        <p:spPr>
          <a:xfrm rot="16200000">
            <a:off x="11191260" y="5833074"/>
            <a:ext cx="1474864" cy="195814"/>
          </a:xfrm>
        </p:spPr>
        <p:txBody>
          <a:bodyPr anchor="b"/>
          <a:lstStyle>
            <a:lvl1pPr marL="0" indent="0">
              <a:buFontTx/>
              <a:buNone/>
              <a:defRPr sz="800"/>
            </a:lvl1pPr>
          </a:lstStyle>
          <a:p>
            <a:r>
              <a:rPr lang="en-GB"/>
              <a:t>© Copyright</a:t>
            </a:r>
          </a:p>
        </p:txBody>
      </p:sp>
      <p:sp>
        <p:nvSpPr>
          <p:cNvPr id="8" name="Picture Placeholder 3">
            <a:extLst>
              <a:ext uri="{FF2B5EF4-FFF2-40B4-BE49-F238E27FC236}">
                <a16:creationId xmlns:a16="http://schemas.microsoft.com/office/drawing/2014/main" id="{10BD3FBB-A5B1-47F3-81B5-3FEE291E14B9}"/>
              </a:ext>
            </a:extLst>
          </p:cNvPr>
          <p:cNvSpPr>
            <a:spLocks noGrp="1"/>
          </p:cNvSpPr>
          <p:nvPr>
            <p:ph type="pic" sz="quarter" idx="22" hasCustomPrompt="1"/>
          </p:nvPr>
        </p:nvSpPr>
        <p:spPr>
          <a:xfrm>
            <a:off x="0" y="3576330"/>
            <a:ext cx="5988050" cy="3281670"/>
          </a:xfrm>
          <a:solidFill>
            <a:schemeClr val="bg1">
              <a:lumMod val="95000"/>
            </a:schemeClr>
          </a:solidFill>
        </p:spPr>
        <p:txBody>
          <a:bodyPr anchor="ctr"/>
          <a:lstStyle>
            <a:lvl1pPr marL="0" indent="0" algn="ctr">
              <a:buFontTx/>
              <a:buNone/>
              <a:defRPr/>
            </a:lvl1pPr>
          </a:lstStyle>
          <a:p>
            <a:r>
              <a:rPr lang="en-AU"/>
              <a:t>Picture</a:t>
            </a:r>
          </a:p>
        </p:txBody>
      </p:sp>
      <p:sp>
        <p:nvSpPr>
          <p:cNvPr id="7" name="Content Placeholder 2">
            <a:extLst>
              <a:ext uri="{FF2B5EF4-FFF2-40B4-BE49-F238E27FC236}">
                <a16:creationId xmlns:a16="http://schemas.microsoft.com/office/drawing/2014/main" id="{6A255BB9-47F9-48A0-A568-B1A5DEE0070C}"/>
              </a:ext>
            </a:extLst>
          </p:cNvPr>
          <p:cNvSpPr>
            <a:spLocks noGrp="1"/>
          </p:cNvSpPr>
          <p:nvPr>
            <p:ph idx="21" hasCustomPrompt="1"/>
          </p:nvPr>
        </p:nvSpPr>
        <p:spPr>
          <a:xfrm rot="16200000">
            <a:off x="5023816" y="5833074"/>
            <a:ext cx="1474864" cy="195814"/>
          </a:xfrm>
        </p:spPr>
        <p:txBody>
          <a:bodyPr anchor="b"/>
          <a:lstStyle>
            <a:lvl1pPr marL="0" indent="0">
              <a:buFontTx/>
              <a:buNone/>
              <a:defRPr sz="800"/>
            </a:lvl1pPr>
          </a:lstStyle>
          <a:p>
            <a:r>
              <a:rPr lang="en-GB"/>
              <a:t>© Copyright</a:t>
            </a:r>
          </a:p>
        </p:txBody>
      </p:sp>
      <p:sp>
        <p:nvSpPr>
          <p:cNvPr id="9" name="Picture Placeholder 3">
            <a:extLst>
              <a:ext uri="{FF2B5EF4-FFF2-40B4-BE49-F238E27FC236}">
                <a16:creationId xmlns:a16="http://schemas.microsoft.com/office/drawing/2014/main" id="{9EA6B574-C0B0-467A-B86A-34F42619761E}"/>
              </a:ext>
            </a:extLst>
          </p:cNvPr>
          <p:cNvSpPr>
            <a:spLocks noGrp="1"/>
          </p:cNvSpPr>
          <p:nvPr>
            <p:ph type="pic" sz="quarter" idx="23" hasCustomPrompt="1"/>
          </p:nvPr>
        </p:nvSpPr>
        <p:spPr>
          <a:xfrm>
            <a:off x="6192982" y="0"/>
            <a:ext cx="5988050" cy="3276000"/>
          </a:xfrm>
          <a:solidFill>
            <a:schemeClr val="bg1">
              <a:lumMod val="95000"/>
            </a:schemeClr>
          </a:solidFill>
        </p:spPr>
        <p:txBody>
          <a:bodyPr anchor="ctr"/>
          <a:lstStyle>
            <a:lvl1pPr marL="0" indent="0" algn="ctr">
              <a:buFontTx/>
              <a:buNone/>
              <a:defRPr/>
            </a:lvl1pPr>
          </a:lstStyle>
          <a:p>
            <a:r>
              <a:rPr lang="en-AU"/>
              <a:t>Picture</a:t>
            </a:r>
          </a:p>
        </p:txBody>
      </p:sp>
      <p:sp>
        <p:nvSpPr>
          <p:cNvPr id="11" name="Content Placeholder 2">
            <a:extLst>
              <a:ext uri="{FF2B5EF4-FFF2-40B4-BE49-F238E27FC236}">
                <a16:creationId xmlns:a16="http://schemas.microsoft.com/office/drawing/2014/main" id="{207E2026-4AEE-4146-9CF8-1E8648C3C54B}"/>
              </a:ext>
            </a:extLst>
          </p:cNvPr>
          <p:cNvSpPr>
            <a:spLocks noGrp="1"/>
          </p:cNvSpPr>
          <p:nvPr>
            <p:ph idx="25" hasCustomPrompt="1"/>
          </p:nvPr>
        </p:nvSpPr>
        <p:spPr>
          <a:xfrm rot="16200000">
            <a:off x="11191260" y="2300165"/>
            <a:ext cx="1474864" cy="195814"/>
          </a:xfrm>
        </p:spPr>
        <p:txBody>
          <a:bodyPr anchor="b"/>
          <a:lstStyle>
            <a:lvl1pPr marL="0" indent="0">
              <a:buFontTx/>
              <a:buNone/>
              <a:defRPr sz="800"/>
            </a:lvl1pPr>
          </a:lstStyle>
          <a:p>
            <a:r>
              <a:rPr lang="en-GB"/>
              <a:t>© Copyright</a:t>
            </a:r>
          </a:p>
        </p:txBody>
      </p:sp>
      <p:sp>
        <p:nvSpPr>
          <p:cNvPr id="12" name="Content Placeholder 2">
            <a:extLst>
              <a:ext uri="{FF2B5EF4-FFF2-40B4-BE49-F238E27FC236}">
                <a16:creationId xmlns:a16="http://schemas.microsoft.com/office/drawing/2014/main" id="{79B76DFC-C17F-4479-9FE8-AC9C16CDDF66}"/>
              </a:ext>
            </a:extLst>
          </p:cNvPr>
          <p:cNvSpPr>
            <a:spLocks noGrp="1"/>
          </p:cNvSpPr>
          <p:nvPr>
            <p:ph idx="26" hasCustomPrompt="1"/>
          </p:nvPr>
        </p:nvSpPr>
        <p:spPr>
          <a:xfrm rot="16200000">
            <a:off x="5023816" y="2300165"/>
            <a:ext cx="1474864" cy="195814"/>
          </a:xfrm>
        </p:spPr>
        <p:txBody>
          <a:bodyPr anchor="b"/>
          <a:lstStyle>
            <a:lvl1pPr marL="0" indent="0">
              <a:buFontTx/>
              <a:buNone/>
              <a:defRPr sz="800"/>
            </a:lvl1pPr>
          </a:lstStyle>
          <a:p>
            <a:r>
              <a:rPr lang="en-GB"/>
              <a:t>© Copyright</a:t>
            </a:r>
          </a:p>
        </p:txBody>
      </p:sp>
    </p:spTree>
    <p:extLst>
      <p:ext uri="{BB962C8B-B14F-4D97-AF65-F5344CB8AC3E}">
        <p14:creationId xmlns:p14="http://schemas.microsoft.com/office/powerpoint/2010/main" val="313780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4:3 Arup Blank">
    <p:spTree>
      <p:nvGrpSpPr>
        <p:cNvPr id="1" name=""/>
        <p:cNvGrpSpPr/>
        <p:nvPr/>
      </p:nvGrpSpPr>
      <p:grpSpPr>
        <a:xfrm>
          <a:off x="0" y="0"/>
          <a:ext cx="0" cy="0"/>
          <a:chOff x="0" y="0"/>
          <a:chExt cx="0" cy="0"/>
        </a:xfrm>
      </p:grpSpPr>
      <p:sp>
        <p:nvSpPr>
          <p:cNvPr id="6" name="Slide Number Placeholder 14"/>
          <p:cNvSpPr txBox="1"/>
          <p:nvPr/>
        </p:nvSpPr>
        <p:spPr>
          <a:xfrm>
            <a:off x="1738716" y="3054600"/>
            <a:ext cx="383117" cy="748800"/>
          </a:xfrm>
          <a:prstGeom prst="rect">
            <a:avLst/>
          </a:prstGeom>
        </p:spPr>
        <p:txBody>
          <a:bodyPr lIns="0" tIns="0" rIns="0" bIns="264000" anchor="b" anchorCtr="0"/>
          <a:lstStyle>
            <a:defPPr>
              <a:defRPr lang="en-US"/>
            </a:defPPr>
            <a:lvl1pPr algn="ctr" rtl="0" eaLnBrk="0" fontAlgn="base" hangingPunct="0">
              <a:spcBef>
                <a:spcPct val="0"/>
              </a:spcBef>
              <a:spcAft>
                <a:spcPct val="0"/>
              </a:spcAft>
              <a:defRPr sz="2400" b="1" kern="1200">
                <a:solidFill>
                  <a:schemeClr val="tx1"/>
                </a:solidFill>
                <a:latin typeface="Arial" charset="0"/>
                <a:ea typeface="+mn-ea"/>
                <a:cs typeface="Arial" charset="0"/>
              </a:defRPr>
            </a:lvl1pPr>
            <a:lvl2pPr marL="457200" algn="ctr" rtl="0" eaLnBrk="0" fontAlgn="base" hangingPunct="0">
              <a:spcBef>
                <a:spcPct val="0"/>
              </a:spcBef>
              <a:spcAft>
                <a:spcPct val="0"/>
              </a:spcAft>
              <a:defRPr sz="2400" b="1" kern="1200">
                <a:solidFill>
                  <a:schemeClr val="tx1"/>
                </a:solidFill>
                <a:latin typeface="Arial" charset="0"/>
                <a:ea typeface="+mn-ea"/>
                <a:cs typeface="Arial" charset="0"/>
              </a:defRPr>
            </a:lvl2pPr>
            <a:lvl3pPr marL="914400" algn="ctr" rtl="0" eaLnBrk="0" fontAlgn="base" hangingPunct="0">
              <a:spcBef>
                <a:spcPct val="0"/>
              </a:spcBef>
              <a:spcAft>
                <a:spcPct val="0"/>
              </a:spcAft>
              <a:defRPr sz="2400" b="1" kern="1200">
                <a:solidFill>
                  <a:schemeClr val="tx1"/>
                </a:solidFill>
                <a:latin typeface="Arial" charset="0"/>
                <a:ea typeface="+mn-ea"/>
                <a:cs typeface="Arial" charset="0"/>
              </a:defRPr>
            </a:lvl3pPr>
            <a:lvl4pPr marL="1371600" algn="ctr" rtl="0" eaLnBrk="0" fontAlgn="base" hangingPunct="0">
              <a:spcBef>
                <a:spcPct val="0"/>
              </a:spcBef>
              <a:spcAft>
                <a:spcPct val="0"/>
              </a:spcAft>
              <a:defRPr sz="2400" b="1" kern="1200">
                <a:solidFill>
                  <a:schemeClr val="tx1"/>
                </a:solidFill>
                <a:latin typeface="Arial" charset="0"/>
                <a:ea typeface="+mn-ea"/>
                <a:cs typeface="Arial" charset="0"/>
              </a:defRPr>
            </a:lvl4pPr>
            <a:lvl5pPr marL="1828800" algn="ctr" rtl="0" eaLnBrk="0" fontAlgn="base" hangingPunct="0">
              <a:spcBef>
                <a:spcPct val="0"/>
              </a:spcBef>
              <a:spcAft>
                <a:spcPct val="0"/>
              </a:spcAft>
              <a:defRPr sz="2400" b="1" kern="1200">
                <a:solidFill>
                  <a:schemeClr val="tx1"/>
                </a:solidFill>
                <a:latin typeface="Arial" charset="0"/>
                <a:ea typeface="+mn-ea"/>
                <a:cs typeface="Arial" charset="0"/>
              </a:defRPr>
            </a:lvl5pPr>
            <a:lvl6pPr marL="2286000" algn="l" defTabSz="914400" rtl="0" eaLnBrk="1" latinLnBrk="0" hangingPunct="1">
              <a:defRPr sz="2400" b="1" kern="1200">
                <a:solidFill>
                  <a:schemeClr val="tx1"/>
                </a:solidFill>
                <a:latin typeface="Arial" charset="0"/>
                <a:ea typeface="+mn-ea"/>
                <a:cs typeface="Arial" charset="0"/>
              </a:defRPr>
            </a:lvl6pPr>
            <a:lvl7pPr marL="2743200" algn="l" defTabSz="914400" rtl="0" eaLnBrk="1" latinLnBrk="0" hangingPunct="1">
              <a:defRPr sz="2400" b="1" kern="1200">
                <a:solidFill>
                  <a:schemeClr val="tx1"/>
                </a:solidFill>
                <a:latin typeface="Arial" charset="0"/>
                <a:ea typeface="+mn-ea"/>
                <a:cs typeface="Arial" charset="0"/>
              </a:defRPr>
            </a:lvl7pPr>
            <a:lvl8pPr marL="3200400" algn="l" defTabSz="914400" rtl="0" eaLnBrk="1" latinLnBrk="0" hangingPunct="1">
              <a:defRPr sz="2400" b="1" kern="1200">
                <a:solidFill>
                  <a:schemeClr val="tx1"/>
                </a:solidFill>
                <a:latin typeface="Arial" charset="0"/>
                <a:ea typeface="+mn-ea"/>
                <a:cs typeface="Arial" charset="0"/>
              </a:defRPr>
            </a:lvl8pPr>
            <a:lvl9pPr marL="3657600" algn="l" defTabSz="914400" rtl="0" eaLnBrk="1" latinLnBrk="0" hangingPunct="1">
              <a:defRPr sz="2400" b="1" kern="1200">
                <a:solidFill>
                  <a:schemeClr val="tx1"/>
                </a:solidFill>
                <a:latin typeface="Arial" charset="0"/>
                <a:ea typeface="+mn-ea"/>
                <a:cs typeface="Arial" charset="0"/>
              </a:defRPr>
            </a:lvl9pPr>
          </a:lstStyle>
          <a:p>
            <a:pPr eaLnBrk="1" fontAlgn="auto" hangingPunct="1">
              <a:spcBef>
                <a:spcPts val="0"/>
              </a:spcBef>
              <a:spcAft>
                <a:spcPts val="0"/>
              </a:spcAft>
              <a:defRPr/>
            </a:pPr>
            <a:fld id="{84ADEA5E-D855-46E6-A607-27446C644854}" type="slidenum">
              <a:rPr lang="en-US" sz="3200" b="0" dirty="0">
                <a:solidFill>
                  <a:srgbClr val="FFFFFF"/>
                </a:solidFill>
                <a:latin typeface="Arial"/>
                <a:cs typeface="ＭＳ Ｐゴシック"/>
              </a:rPr>
              <a:pPr eaLnBrk="1" fontAlgn="auto" hangingPunct="1">
                <a:spcBef>
                  <a:spcPts val="0"/>
                </a:spcBef>
                <a:spcAft>
                  <a:spcPts val="0"/>
                </a:spcAft>
                <a:defRPr/>
              </a:pPr>
              <a:t>‹#›</a:t>
            </a:fld>
            <a:r>
              <a:rPr lang="en-US" sz="3200" b="0" i="1">
                <a:solidFill>
                  <a:srgbClr val="FFFFFF"/>
                </a:solidFill>
                <a:latin typeface="Arial"/>
                <a:cs typeface="ＭＳ Ｐゴシック"/>
              </a:rPr>
              <a:t>
              </a:t>
            </a:r>
          </a:p>
        </p:txBody>
      </p:sp>
      <p:sp>
        <p:nvSpPr>
          <p:cNvPr id="8" name="Text Placeholder 3"/>
          <p:cNvSpPr>
            <a:spLocks noGrp="1"/>
          </p:cNvSpPr>
          <p:nvPr>
            <p:ph type="body" sz="quarter" idx="33" hasCustomPrompt="1"/>
          </p:nvPr>
        </p:nvSpPr>
        <p:spPr>
          <a:xfrm>
            <a:off x="528001"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a:cs typeface="Times New Roman"/>
              </a:defRPr>
            </a:lvl1pPr>
          </a:lstStyle>
          <a:p>
            <a:r>
              <a:rPr lang="en-US" sz="2133" baseline="0"/>
              <a:t>Footer title</a:t>
            </a:r>
            <a:endParaRPr lang="en-US" sz="2400" baseline="0"/>
          </a:p>
        </p:txBody>
      </p:sp>
      <p:sp>
        <p:nvSpPr>
          <p:cNvPr id="9" name="Rectangle 8"/>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3" name="Text Placeholder 12">
            <a:extLst>
              <a:ext uri="{FF2B5EF4-FFF2-40B4-BE49-F238E27FC236}">
                <a16:creationId xmlns:a16="http://schemas.microsoft.com/office/drawing/2014/main" id="{4F9FD44D-E185-4680-9B8A-D1C00D7FD914}"/>
              </a:ext>
            </a:extLst>
          </p:cNvPr>
          <p:cNvSpPr>
            <a:spLocks noGrp="1"/>
          </p:cNvSpPr>
          <p:nvPr>
            <p:ph type="body" sz="quarter" idx="11" hasCustomPrompt="1"/>
          </p:nvPr>
        </p:nvSpPr>
        <p:spPr>
          <a:xfrm>
            <a:off x="658812" y="587958"/>
            <a:ext cx="9037637" cy="531742"/>
          </a:xfrm>
        </p:spPr>
        <p:txBody>
          <a:bodyPr>
            <a:noAutofit/>
          </a:bodyPr>
          <a:lstStyle>
            <a:lvl1pPr marL="0" indent="0">
              <a:lnSpc>
                <a:spcPct val="100000"/>
              </a:lnSpc>
              <a:spcBef>
                <a:spcPts val="0"/>
              </a:spcBef>
              <a:buFontTx/>
              <a:buNone/>
              <a:defRPr sz="4000">
                <a:latin typeface="Times New Roman" panose="02020603050405020304" pitchFamily="18" charset="0"/>
                <a:cs typeface="Times New Roman" panose="02020603050405020304" pitchFamily="18" charset="0"/>
              </a:defRPr>
            </a:lvl1pPr>
          </a:lstStyle>
          <a:p>
            <a:pPr lvl="0"/>
            <a:r>
              <a:rPr lang="en-AU"/>
              <a:t>Main heading</a:t>
            </a:r>
          </a:p>
        </p:txBody>
      </p:sp>
      <p:sp>
        <p:nvSpPr>
          <p:cNvPr id="4" name="Chart Placeholder 3">
            <a:extLst>
              <a:ext uri="{FF2B5EF4-FFF2-40B4-BE49-F238E27FC236}">
                <a16:creationId xmlns:a16="http://schemas.microsoft.com/office/drawing/2014/main" id="{39A9C0D3-320F-4D25-936F-BABF0D681FE3}"/>
              </a:ext>
            </a:extLst>
          </p:cNvPr>
          <p:cNvSpPr>
            <a:spLocks noGrp="1"/>
          </p:cNvSpPr>
          <p:nvPr>
            <p:ph type="chart" sz="quarter" idx="12"/>
          </p:nvPr>
        </p:nvSpPr>
        <p:spPr>
          <a:xfrm>
            <a:off x="4367212" y="1811338"/>
            <a:ext cx="7165975" cy="4389437"/>
          </a:xfrm>
        </p:spPr>
        <p:txBody>
          <a:bodyPr/>
          <a:lstStyle>
            <a:lvl1pPr marL="0" indent="0">
              <a:buFontTx/>
              <a:buNone/>
              <a:defRPr/>
            </a:lvl1pPr>
          </a:lstStyle>
          <a:p>
            <a:endParaRPr lang="en-AU"/>
          </a:p>
        </p:txBody>
      </p:sp>
      <p:sp>
        <p:nvSpPr>
          <p:cNvPr id="6" name="Text Placeholder 5">
            <a:extLst>
              <a:ext uri="{FF2B5EF4-FFF2-40B4-BE49-F238E27FC236}">
                <a16:creationId xmlns:a16="http://schemas.microsoft.com/office/drawing/2014/main" id="{942C5A37-5714-47DA-AEAF-080FEC37AB2D}"/>
              </a:ext>
            </a:extLst>
          </p:cNvPr>
          <p:cNvSpPr>
            <a:spLocks noGrp="1"/>
          </p:cNvSpPr>
          <p:nvPr>
            <p:ph type="body" sz="quarter" idx="13"/>
          </p:nvPr>
        </p:nvSpPr>
        <p:spPr>
          <a:xfrm>
            <a:off x="658813" y="1811338"/>
            <a:ext cx="3492500" cy="4389437"/>
          </a:xfrm>
        </p:spPr>
        <p:txBody>
          <a:bodyPr/>
          <a:lstStyle>
            <a:lvl1pPr marL="0" indent="0">
              <a:buFontTx/>
              <a:buNone/>
              <a:defRPr sz="2000"/>
            </a:lvl1pPr>
            <a:lvl2pPr marL="2520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24284333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0AEE20-FE0E-452C-B722-0AC803A61B0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8042049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ack slide with contact details">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F467468D-33F4-4DBA-9F1C-76BB68ED4B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1258" y="657225"/>
            <a:ext cx="1151930" cy="306413"/>
          </a:xfrm>
          <a:prstGeom prst="rect">
            <a:avLst/>
          </a:prstGeom>
        </p:spPr>
      </p:pic>
      <p:sp>
        <p:nvSpPr>
          <p:cNvPr id="10" name="Picture Placeholder 24">
            <a:extLst>
              <a:ext uri="{FF2B5EF4-FFF2-40B4-BE49-F238E27FC236}">
                <a16:creationId xmlns:a16="http://schemas.microsoft.com/office/drawing/2014/main" id="{FAB32424-2569-4BE5-8F22-15750575562A}"/>
              </a:ext>
            </a:extLst>
          </p:cNvPr>
          <p:cNvSpPr>
            <a:spLocks noGrp="1"/>
          </p:cNvSpPr>
          <p:nvPr>
            <p:ph type="pic" sz="quarter" idx="41" hasCustomPrompt="1"/>
          </p:nvPr>
        </p:nvSpPr>
        <p:spPr>
          <a:xfrm>
            <a:off x="658813" y="657225"/>
            <a:ext cx="1295401" cy="1295401"/>
          </a:xfrm>
          <a:solidFill>
            <a:schemeClr val="bg2">
              <a:lumMod val="95000"/>
            </a:schemeClr>
          </a:solidFill>
        </p:spPr>
        <p:txBody>
          <a:bodyPr anchor="ctr"/>
          <a:lstStyle>
            <a:lvl1pPr marL="0" indent="0" algn="ctr">
              <a:buFontTx/>
              <a:buNone/>
              <a:defRPr sz="1800"/>
            </a:lvl1pPr>
          </a:lstStyle>
          <a:p>
            <a:r>
              <a:rPr lang="en-AU" sz="1800"/>
              <a:t>Person</a:t>
            </a:r>
            <a:endParaRPr lang="en-AU"/>
          </a:p>
        </p:txBody>
      </p:sp>
      <p:sp>
        <p:nvSpPr>
          <p:cNvPr id="11" name="Text Placeholder 17">
            <a:extLst>
              <a:ext uri="{FF2B5EF4-FFF2-40B4-BE49-F238E27FC236}">
                <a16:creationId xmlns:a16="http://schemas.microsoft.com/office/drawing/2014/main" id="{5E9E825B-33E5-4AE6-A4A7-0083A3962E03}"/>
              </a:ext>
            </a:extLst>
          </p:cNvPr>
          <p:cNvSpPr>
            <a:spLocks noGrp="1"/>
          </p:cNvSpPr>
          <p:nvPr>
            <p:ph type="body" sz="quarter" idx="13" hasCustomPrompt="1"/>
          </p:nvPr>
        </p:nvSpPr>
        <p:spPr>
          <a:xfrm>
            <a:off x="2133049" y="1820536"/>
            <a:ext cx="3855001" cy="362374"/>
          </a:xfrm>
        </p:spPr>
        <p:txBody>
          <a:bodyPr>
            <a:noAutofit/>
          </a:bodyPr>
          <a:lstStyle>
            <a:lvl1pPr marL="0" indent="0" algn="l">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US"/>
              <a:t>Position title</a:t>
            </a:r>
            <a:endParaRPr lang="en-AU"/>
          </a:p>
        </p:txBody>
      </p:sp>
      <p:sp>
        <p:nvSpPr>
          <p:cNvPr id="12" name="Text Placeholder 17">
            <a:extLst>
              <a:ext uri="{FF2B5EF4-FFF2-40B4-BE49-F238E27FC236}">
                <a16:creationId xmlns:a16="http://schemas.microsoft.com/office/drawing/2014/main" id="{02CD2D82-70EC-4F1A-962A-5C917098C226}"/>
              </a:ext>
            </a:extLst>
          </p:cNvPr>
          <p:cNvSpPr>
            <a:spLocks noGrp="1"/>
          </p:cNvSpPr>
          <p:nvPr>
            <p:ph type="body" sz="quarter" idx="14" hasCustomPrompt="1"/>
          </p:nvPr>
        </p:nvSpPr>
        <p:spPr>
          <a:xfrm>
            <a:off x="2133049" y="1590252"/>
            <a:ext cx="3855001" cy="362374"/>
          </a:xfrm>
        </p:spPr>
        <p:txBody>
          <a:bodyPr>
            <a:noAutofit/>
          </a:bodyPr>
          <a:lstStyle>
            <a:lvl1pPr marL="0" indent="0" algn="l">
              <a:lnSpc>
                <a:spcPct val="100000"/>
              </a:lnSpc>
              <a:spcBef>
                <a:spcPts val="0"/>
              </a:spcBef>
              <a:buFontTx/>
              <a:buNone/>
              <a:defRPr sz="1200">
                <a:solidFill>
                  <a:schemeClr val="tx2"/>
                </a:solidFill>
                <a:latin typeface="Times New Roman" panose="02020603050405020304" pitchFamily="18" charset="0"/>
                <a:cs typeface="Times New Roman" panose="02020603050405020304" pitchFamily="18" charset="0"/>
              </a:defRPr>
            </a:lvl1pPr>
          </a:lstStyle>
          <a:p>
            <a:pPr lvl="0"/>
            <a:r>
              <a:rPr lang="en-US" err="1"/>
              <a:t>Firstname</a:t>
            </a:r>
            <a:r>
              <a:rPr lang="en-US"/>
              <a:t> </a:t>
            </a:r>
            <a:r>
              <a:rPr lang="en-US" err="1"/>
              <a:t>Lastname</a:t>
            </a:r>
            <a:endParaRPr lang="en-US"/>
          </a:p>
        </p:txBody>
      </p:sp>
      <p:sp>
        <p:nvSpPr>
          <p:cNvPr id="14" name="Text Placeholder 17">
            <a:extLst>
              <a:ext uri="{FF2B5EF4-FFF2-40B4-BE49-F238E27FC236}">
                <a16:creationId xmlns:a16="http://schemas.microsoft.com/office/drawing/2014/main" id="{F5139E67-D611-413D-BE05-08A1E03C5776}"/>
              </a:ext>
            </a:extLst>
          </p:cNvPr>
          <p:cNvSpPr>
            <a:spLocks noGrp="1"/>
          </p:cNvSpPr>
          <p:nvPr>
            <p:ph type="body" sz="quarter" idx="42" hasCustomPrompt="1"/>
          </p:nvPr>
        </p:nvSpPr>
        <p:spPr>
          <a:xfrm>
            <a:off x="2133048" y="1269402"/>
            <a:ext cx="1620837" cy="205708"/>
          </a:xfrm>
        </p:spPr>
        <p:txBody>
          <a:bodyPr>
            <a:noAutofit/>
          </a:bodyPr>
          <a:lstStyle>
            <a:lvl1pPr marL="0" indent="0" algn="l">
              <a:lnSpc>
                <a:spcPct val="100000"/>
              </a:lnSpc>
              <a:spcBef>
                <a:spcPts val="0"/>
              </a:spcBef>
              <a:buFontTx/>
              <a:buNone/>
              <a:defRPr sz="1200" b="1">
                <a:solidFill>
                  <a:schemeClr val="tx2"/>
                </a:solidFill>
                <a:latin typeface="Arial" panose="020B0604020202020204" pitchFamily="34" charset="0"/>
                <a:cs typeface="Arial" panose="020B0604020202020204" pitchFamily="34" charset="0"/>
              </a:defRPr>
            </a:lvl1pPr>
          </a:lstStyle>
          <a:p>
            <a:pPr lvl="0"/>
            <a:r>
              <a:rPr lang="en-US"/>
              <a:t>Contact</a:t>
            </a:r>
            <a:endParaRPr lang="en-AU"/>
          </a:p>
        </p:txBody>
      </p:sp>
    </p:spTree>
    <p:extLst>
      <p:ext uri="{BB962C8B-B14F-4D97-AF65-F5344CB8AC3E}">
        <p14:creationId xmlns:p14="http://schemas.microsoft.com/office/powerpoint/2010/main" val="8598909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ank you and questions">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F467468D-33F4-4DBA-9F1C-76BB68ED4B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1258" y="657225"/>
            <a:ext cx="1151930" cy="306413"/>
          </a:xfrm>
          <a:prstGeom prst="rect">
            <a:avLst/>
          </a:prstGeom>
        </p:spPr>
      </p:pic>
      <p:sp>
        <p:nvSpPr>
          <p:cNvPr id="7" name="Text Placeholder 12">
            <a:extLst>
              <a:ext uri="{FF2B5EF4-FFF2-40B4-BE49-F238E27FC236}">
                <a16:creationId xmlns:a16="http://schemas.microsoft.com/office/drawing/2014/main" id="{7EF3004D-07DD-4A07-84DE-710A16D04659}"/>
              </a:ext>
            </a:extLst>
          </p:cNvPr>
          <p:cNvSpPr>
            <a:spLocks noGrp="1"/>
          </p:cNvSpPr>
          <p:nvPr>
            <p:ph type="body" sz="quarter" idx="11" hasCustomPrompt="1"/>
          </p:nvPr>
        </p:nvSpPr>
        <p:spPr>
          <a:xfrm>
            <a:off x="658812" y="1811338"/>
            <a:ext cx="9037638" cy="1617662"/>
          </a:xfrm>
        </p:spPr>
        <p:txBody>
          <a:bodyPr>
            <a:noAutofit/>
          </a:bodyPr>
          <a:lstStyle>
            <a:lvl1pPr marL="0" indent="0">
              <a:lnSpc>
                <a:spcPct val="100000"/>
              </a:lnSpc>
              <a:spcBef>
                <a:spcPts val="0"/>
              </a:spcBef>
              <a:buFontTx/>
              <a:buNone/>
              <a:defRPr sz="4000">
                <a:latin typeface="Times New Roman" panose="02020603050405020304" pitchFamily="18" charset="0"/>
                <a:cs typeface="Times New Roman" panose="02020603050405020304" pitchFamily="18" charset="0"/>
              </a:defRPr>
            </a:lvl1pPr>
          </a:lstStyle>
          <a:p>
            <a:pPr lvl="0"/>
            <a:r>
              <a:rPr lang="en-AU"/>
              <a:t>Thank you and questions </a:t>
            </a:r>
          </a:p>
        </p:txBody>
      </p:sp>
    </p:spTree>
    <p:extLst>
      <p:ext uri="{BB962C8B-B14F-4D97-AF65-F5344CB8AC3E}">
        <p14:creationId xmlns:p14="http://schemas.microsoft.com/office/powerpoint/2010/main" val="31662939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C540EE-818B-4BD2-B896-84BDD66D1C6D}"/>
              </a:ext>
            </a:extLst>
          </p:cNvPr>
          <p:cNvSpPr/>
          <p:nvPr userDrawn="1"/>
        </p:nvSpPr>
        <p:spPr>
          <a:xfrm>
            <a:off x="0" y="0"/>
            <a:ext cx="12191999" cy="6858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descr="Logo&#10;&#10;Description automatically generated">
            <a:extLst>
              <a:ext uri="{FF2B5EF4-FFF2-40B4-BE49-F238E27FC236}">
                <a16:creationId xmlns:a16="http://schemas.microsoft.com/office/drawing/2014/main" id="{3434B079-8794-4912-99BC-821D65D403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54432" y="3045543"/>
            <a:ext cx="2883136" cy="766914"/>
          </a:xfrm>
          <a:prstGeom prst="rect">
            <a:avLst/>
          </a:prstGeom>
        </p:spPr>
      </p:pic>
    </p:spTree>
    <p:extLst>
      <p:ext uri="{BB962C8B-B14F-4D97-AF65-F5344CB8AC3E}">
        <p14:creationId xmlns:p14="http://schemas.microsoft.com/office/powerpoint/2010/main" val="39389856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losing slide r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D3B4C7-07AE-4231-9F8B-4A2033873146}"/>
              </a:ext>
            </a:extLst>
          </p:cNvPr>
          <p:cNvSpPr/>
          <p:nvPr userDrawn="1"/>
        </p:nvSpPr>
        <p:spPr>
          <a:xfrm>
            <a:off x="0" y="0"/>
            <a:ext cx="121919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0FA21F3D-9DC3-434E-A1FB-70370ADC51C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54432" y="3045543"/>
            <a:ext cx="2883135" cy="766914"/>
          </a:xfrm>
          <a:prstGeom prst="rect">
            <a:avLst/>
          </a:prstGeom>
        </p:spPr>
      </p:pic>
    </p:spTree>
    <p:extLst>
      <p:ext uri="{BB962C8B-B14F-4D97-AF65-F5344CB8AC3E}">
        <p14:creationId xmlns:p14="http://schemas.microsoft.com/office/powerpoint/2010/main" val="33104634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ype styles">
    <p:spTree>
      <p:nvGrpSpPr>
        <p:cNvPr id="1" name=""/>
        <p:cNvGrpSpPr/>
        <p:nvPr/>
      </p:nvGrpSpPr>
      <p:grpSpPr>
        <a:xfrm>
          <a:off x="0" y="0"/>
          <a:ext cx="0" cy="0"/>
          <a:chOff x="0" y="0"/>
          <a:chExt cx="0" cy="0"/>
        </a:xfrm>
      </p:grpSpPr>
      <p:sp>
        <p:nvSpPr>
          <p:cNvPr id="3" name="Text Placeholder 12">
            <a:extLst>
              <a:ext uri="{FF2B5EF4-FFF2-40B4-BE49-F238E27FC236}">
                <a16:creationId xmlns:a16="http://schemas.microsoft.com/office/drawing/2014/main" id="{4F9FD44D-E185-4680-9B8A-D1C00D7FD914}"/>
              </a:ext>
            </a:extLst>
          </p:cNvPr>
          <p:cNvSpPr>
            <a:spLocks noGrp="1"/>
          </p:cNvSpPr>
          <p:nvPr>
            <p:ph type="body" sz="quarter" idx="11" hasCustomPrompt="1"/>
          </p:nvPr>
        </p:nvSpPr>
        <p:spPr>
          <a:xfrm>
            <a:off x="658812" y="587958"/>
            <a:ext cx="9037637" cy="531742"/>
          </a:xfrm>
        </p:spPr>
        <p:txBody>
          <a:bodyPr>
            <a:noAutofit/>
          </a:bodyPr>
          <a:lstStyle>
            <a:lvl1pPr marL="0" indent="0">
              <a:lnSpc>
                <a:spcPct val="100000"/>
              </a:lnSpc>
              <a:spcBef>
                <a:spcPts val="0"/>
              </a:spcBef>
              <a:buFontTx/>
              <a:buNone/>
              <a:defRPr sz="4000">
                <a:latin typeface="Times New Roman" panose="02020603050405020304" pitchFamily="18" charset="0"/>
                <a:cs typeface="Times New Roman" panose="02020603050405020304" pitchFamily="18" charset="0"/>
              </a:defRPr>
            </a:lvl1pPr>
          </a:lstStyle>
          <a:p>
            <a:pPr lvl="0"/>
            <a:r>
              <a:rPr lang="en-AU"/>
              <a:t>Type styles</a:t>
            </a:r>
          </a:p>
        </p:txBody>
      </p:sp>
      <p:graphicFrame>
        <p:nvGraphicFramePr>
          <p:cNvPr id="4" name="Table 6">
            <a:extLst>
              <a:ext uri="{FF2B5EF4-FFF2-40B4-BE49-F238E27FC236}">
                <a16:creationId xmlns:a16="http://schemas.microsoft.com/office/drawing/2014/main" id="{C67A8ED9-8CA8-4DEC-AA02-1241AFBBB450}"/>
              </a:ext>
            </a:extLst>
          </p:cNvPr>
          <p:cNvGraphicFramePr>
            <a:graphicFrameLocks noGrp="1"/>
          </p:cNvGraphicFramePr>
          <p:nvPr userDrawn="1">
            <p:extLst>
              <p:ext uri="{D42A27DB-BD31-4B8C-83A1-F6EECF244321}">
                <p14:modId xmlns:p14="http://schemas.microsoft.com/office/powerpoint/2010/main" val="3035777385"/>
              </p:ext>
            </p:extLst>
          </p:nvPr>
        </p:nvGraphicFramePr>
        <p:xfrm>
          <a:off x="6203950" y="1537988"/>
          <a:ext cx="5338867" cy="4680005"/>
        </p:xfrm>
        <a:graphic>
          <a:graphicData uri="http://schemas.openxmlformats.org/drawingml/2006/table">
            <a:tbl>
              <a:tblPr firstRow="1" bandRow="1">
                <a:tableStyleId>{5940675A-B579-460E-94D1-54222C63F5DA}</a:tableStyleId>
              </a:tblPr>
              <a:tblGrid>
                <a:gridCol w="1629410">
                  <a:extLst>
                    <a:ext uri="{9D8B030D-6E8A-4147-A177-3AD203B41FA5}">
                      <a16:colId xmlns:a16="http://schemas.microsoft.com/office/drawing/2014/main" val="19964944"/>
                    </a:ext>
                  </a:extLst>
                </a:gridCol>
                <a:gridCol w="1163320">
                  <a:extLst>
                    <a:ext uri="{9D8B030D-6E8A-4147-A177-3AD203B41FA5}">
                      <a16:colId xmlns:a16="http://schemas.microsoft.com/office/drawing/2014/main" val="1803023610"/>
                    </a:ext>
                  </a:extLst>
                </a:gridCol>
                <a:gridCol w="1214120">
                  <a:extLst>
                    <a:ext uri="{9D8B030D-6E8A-4147-A177-3AD203B41FA5}">
                      <a16:colId xmlns:a16="http://schemas.microsoft.com/office/drawing/2014/main" val="918579136"/>
                    </a:ext>
                  </a:extLst>
                </a:gridCol>
                <a:gridCol w="1332017">
                  <a:extLst>
                    <a:ext uri="{9D8B030D-6E8A-4147-A177-3AD203B41FA5}">
                      <a16:colId xmlns:a16="http://schemas.microsoft.com/office/drawing/2014/main" val="1630541941"/>
                    </a:ext>
                  </a:extLst>
                </a:gridCol>
              </a:tblGrid>
              <a:tr h="253947">
                <a:tc>
                  <a:txBody>
                    <a:bodyPr/>
                    <a:lstStyle/>
                    <a:p>
                      <a:r>
                        <a:rPr lang="en-AU" sz="1000" b="1">
                          <a:solidFill>
                            <a:schemeClr val="tx2"/>
                          </a:solidFill>
                          <a:latin typeface="Arial" panose="020B0604020202020204" pitchFamily="34" charset="0"/>
                          <a:cs typeface="Arial" panose="020B0604020202020204" pitchFamily="34" charset="0"/>
                        </a:rPr>
                        <a:t>Type styles</a:t>
                      </a:r>
                    </a:p>
                  </a:txBody>
                  <a:tcP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AU" sz="1000" b="1">
                          <a:solidFill>
                            <a:schemeClr val="tx2"/>
                          </a:solidFill>
                          <a:latin typeface="Arial" panose="020B0604020202020204" pitchFamily="34" charset="0"/>
                          <a:cs typeface="Arial" panose="020B0604020202020204" pitchFamily="34" charset="0"/>
                        </a:rPr>
                        <a:t>Size</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AU" sz="1000" b="1">
                          <a:solidFill>
                            <a:schemeClr val="tx2"/>
                          </a:solidFill>
                          <a:latin typeface="Arial" panose="020B0604020202020204" pitchFamily="34" charset="0"/>
                          <a:cs typeface="Arial" panose="020B0604020202020204" pitchFamily="34" charset="0"/>
                        </a:rPr>
                        <a:t>Font</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b="1">
                          <a:solidFill>
                            <a:schemeClr val="tx2"/>
                          </a:solidFill>
                          <a:latin typeface="Arial" panose="020B0604020202020204" pitchFamily="34" charset="0"/>
                          <a:cs typeface="Arial" panose="020B0604020202020204" pitchFamily="34" charset="0"/>
                        </a:rPr>
                        <a:t>Text colour</a:t>
                      </a:r>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7207942"/>
                  </a:ext>
                </a:extLst>
              </a:tr>
              <a:tr h="316147">
                <a:tc>
                  <a:txBody>
                    <a:bodyPr/>
                    <a:lstStyle/>
                    <a:p>
                      <a:r>
                        <a:rPr lang="en-AU" sz="1200">
                          <a:solidFill>
                            <a:schemeClr val="tx2"/>
                          </a:solidFill>
                        </a:rPr>
                        <a:t>Cover, divider title</a:t>
                      </a:r>
                    </a:p>
                  </a:txBody>
                  <a:tcPr anchor="ct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AU" sz="1200"/>
                        <a:t>40pt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AU" sz="1200"/>
                        <a:t>TNR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AU" sz="1200"/>
                        <a:t>Black, white, red</a:t>
                      </a:r>
                    </a:p>
                  </a:txBody>
                  <a:tcPr anchor="ct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2003956"/>
                  </a:ext>
                </a:extLst>
              </a:tr>
              <a:tr h="316147">
                <a:tc>
                  <a:txBody>
                    <a:bodyPr/>
                    <a:lstStyle/>
                    <a:p>
                      <a:r>
                        <a:rPr lang="en-AU" sz="1200">
                          <a:solidFill>
                            <a:schemeClr val="accent1"/>
                          </a:solidFill>
                        </a:rPr>
                        <a:t>Cover subtitle</a:t>
                      </a:r>
                    </a:p>
                  </a:txBody>
                  <a:tcPr anchor="ct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AU" sz="1200"/>
                        <a:t>28pt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AU" sz="1200"/>
                        <a:t>TNR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AU" sz="1200"/>
                        <a:t>Red</a:t>
                      </a:r>
                    </a:p>
                  </a:txBody>
                  <a:tcPr anchor="ct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29896832"/>
                  </a:ext>
                </a:extLst>
              </a:tr>
              <a:tr h="316147">
                <a:tc>
                  <a:txBody>
                    <a:bodyPr/>
                    <a:lstStyle/>
                    <a:p>
                      <a:r>
                        <a:rPr lang="en-AU" sz="1200">
                          <a:solidFill>
                            <a:schemeClr val="accent1"/>
                          </a:solidFill>
                        </a:rPr>
                        <a:t>Main heading</a:t>
                      </a:r>
                    </a:p>
                  </a:txBody>
                  <a:tcPr anchor="ct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AU" sz="1200"/>
                        <a:t>40pt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AU" sz="1200"/>
                        <a:t>TNR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AU" sz="1200"/>
                        <a:t>Black, white, red</a:t>
                      </a:r>
                    </a:p>
                  </a:txBody>
                  <a:tcPr anchor="ct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097967"/>
                  </a:ext>
                </a:extLst>
              </a:tr>
              <a:tr h="316147">
                <a:tc>
                  <a:txBody>
                    <a:bodyPr/>
                    <a:lstStyle/>
                    <a:p>
                      <a:r>
                        <a:rPr lang="en-AU" sz="1200">
                          <a:solidFill>
                            <a:schemeClr val="accent1"/>
                          </a:solidFill>
                        </a:rPr>
                        <a:t>Main subtitle </a:t>
                      </a:r>
                    </a:p>
                  </a:txBody>
                  <a:tcPr anchor="ct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AU" sz="1200"/>
                        <a:t>20pt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AU" sz="1200"/>
                        <a:t>TNR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AU" sz="1200"/>
                        <a:t>Red</a:t>
                      </a:r>
                    </a:p>
                  </a:txBody>
                  <a:tcPr anchor="ct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2847189"/>
                  </a:ext>
                </a:extLst>
              </a:tr>
              <a:tr h="316147">
                <a:tc>
                  <a:txBody>
                    <a:bodyPr/>
                    <a:lstStyle/>
                    <a:p>
                      <a:r>
                        <a:rPr lang="en-AU" sz="1200">
                          <a:solidFill>
                            <a:schemeClr val="accent1"/>
                          </a:solidFill>
                        </a:rPr>
                        <a:t>Section title</a:t>
                      </a:r>
                    </a:p>
                  </a:txBody>
                  <a:tcPr anchor="ct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AU" sz="1200"/>
                        <a:t>16pt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AU" sz="1200"/>
                        <a:t>Arial Bold</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AU" sz="1200"/>
                        <a:t>Red</a:t>
                      </a:r>
                    </a:p>
                  </a:txBody>
                  <a:tcPr anchor="ct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3703350"/>
                  </a:ext>
                </a:extLst>
              </a:tr>
              <a:tr h="316147">
                <a:tc>
                  <a:txBody>
                    <a:bodyPr/>
                    <a:lstStyle/>
                    <a:p>
                      <a:r>
                        <a:rPr lang="en-AU" sz="1200">
                          <a:solidFill>
                            <a:schemeClr val="accent1"/>
                          </a:solidFill>
                        </a:rPr>
                        <a:t>Large display copy </a:t>
                      </a:r>
                    </a:p>
                  </a:txBody>
                  <a:tcPr anchor="ct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AU" sz="1200"/>
                        <a:t>40pt, 28pt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AU" sz="1200"/>
                        <a:t>TNR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AU" sz="1200"/>
                        <a:t>Black, white, red</a:t>
                      </a:r>
                    </a:p>
                  </a:txBody>
                  <a:tcPr anchor="ct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8351525"/>
                  </a:ext>
                </a:extLst>
              </a:tr>
              <a:tr h="316147">
                <a:tc>
                  <a:txBody>
                    <a:bodyPr/>
                    <a:lstStyle/>
                    <a:p>
                      <a:r>
                        <a:rPr lang="en-AU" sz="1200">
                          <a:solidFill>
                            <a:schemeClr val="accent1"/>
                          </a:solidFill>
                        </a:rPr>
                        <a:t>Body copy</a:t>
                      </a:r>
                    </a:p>
                  </a:txBody>
                  <a:tcPr anchor="ct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AU" sz="1200"/>
                        <a:t>28pt, 20pt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AU" sz="1200"/>
                        <a:t>TNR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AU" sz="1200"/>
                        <a:t>Black</a:t>
                      </a:r>
                    </a:p>
                  </a:txBody>
                  <a:tcPr anchor="ct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3808664"/>
                  </a:ext>
                </a:extLst>
              </a:tr>
              <a:tr h="316147">
                <a:tc>
                  <a:txBody>
                    <a:bodyPr/>
                    <a:lstStyle/>
                    <a:p>
                      <a:r>
                        <a:rPr lang="en-AU" sz="1200">
                          <a:solidFill>
                            <a:schemeClr val="accent1"/>
                          </a:solidFill>
                        </a:rPr>
                        <a:t>Supporting heading</a:t>
                      </a:r>
                    </a:p>
                  </a:txBody>
                  <a:tcPr anchor="ct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AU" sz="1200"/>
                        <a:t>16pt, 12pt, 10pt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AU" sz="1200"/>
                        <a:t>Arial Bold</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AU" sz="1200"/>
                        <a:t>Red</a:t>
                      </a:r>
                    </a:p>
                  </a:txBody>
                  <a:tcPr anchor="ct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1532680"/>
                  </a:ext>
                </a:extLst>
              </a:tr>
              <a:tr h="316147">
                <a:tc>
                  <a:txBody>
                    <a:bodyPr/>
                    <a:lstStyle/>
                    <a:p>
                      <a:r>
                        <a:rPr lang="en-AU" sz="1200">
                          <a:solidFill>
                            <a:schemeClr val="accent1"/>
                          </a:solidFill>
                        </a:rPr>
                        <a:t>Supporting copy </a:t>
                      </a:r>
                    </a:p>
                  </a:txBody>
                  <a:tcPr anchor="ct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a:t>16pt, 12pt, 10pt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AU" sz="1200"/>
                        <a:t>TNR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AU" sz="1200"/>
                        <a:t>Black, red</a:t>
                      </a:r>
                    </a:p>
                  </a:txBody>
                  <a:tcPr anchor="ct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7489807"/>
                  </a:ext>
                </a:extLst>
              </a:tr>
              <a:tr h="316147">
                <a:tc>
                  <a:txBody>
                    <a:bodyPr/>
                    <a:lstStyle/>
                    <a:p>
                      <a:r>
                        <a:rPr lang="en-AU" sz="1200">
                          <a:solidFill>
                            <a:schemeClr val="accent1"/>
                          </a:solidFill>
                        </a:rPr>
                        <a:t>Table heading</a:t>
                      </a:r>
                    </a:p>
                  </a:txBody>
                  <a:tcPr anchor="ct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a:t>16pt, 12pt, 10pt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AU" sz="1200"/>
                        <a:t>Arial Bold</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AU" sz="1200"/>
                        <a:t>Red</a:t>
                      </a:r>
                    </a:p>
                  </a:txBody>
                  <a:tcPr anchor="ct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755363"/>
                  </a:ext>
                </a:extLst>
              </a:tr>
              <a:tr h="316147">
                <a:tc>
                  <a:txBody>
                    <a:bodyPr/>
                    <a:lstStyle/>
                    <a:p>
                      <a:r>
                        <a:rPr lang="en-AU" sz="1200">
                          <a:solidFill>
                            <a:schemeClr val="accent1"/>
                          </a:solidFill>
                        </a:rPr>
                        <a:t>Table copy</a:t>
                      </a:r>
                    </a:p>
                  </a:txBody>
                  <a:tcPr anchor="ct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a:t>16pt, 12pt, 10pt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AU" sz="1200"/>
                        <a:t>TNR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AU" sz="1200"/>
                        <a:t>Black, red</a:t>
                      </a:r>
                    </a:p>
                  </a:txBody>
                  <a:tcPr anchor="ct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7202597"/>
                  </a:ext>
                </a:extLst>
              </a:tr>
              <a:tr h="316147">
                <a:tc>
                  <a:txBody>
                    <a:bodyPr/>
                    <a:lstStyle/>
                    <a:p>
                      <a:r>
                        <a:rPr lang="en-AU" sz="1200">
                          <a:solidFill>
                            <a:schemeClr val="accent1"/>
                          </a:solidFill>
                        </a:rPr>
                        <a:t>Chart heading</a:t>
                      </a:r>
                    </a:p>
                  </a:txBody>
                  <a:tcPr anchor="ct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AU" sz="1200"/>
                        <a:t>10pt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AU" sz="1200"/>
                        <a:t>Arial Bold</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AU" sz="1200"/>
                        <a:t>Black</a:t>
                      </a:r>
                    </a:p>
                  </a:txBody>
                  <a:tcPr anchor="ct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5952619"/>
                  </a:ext>
                </a:extLst>
              </a:tr>
              <a:tr h="316147">
                <a:tc>
                  <a:txBody>
                    <a:bodyPr/>
                    <a:lstStyle/>
                    <a:p>
                      <a:r>
                        <a:rPr lang="en-AU" sz="1200">
                          <a:solidFill>
                            <a:schemeClr val="accent1"/>
                          </a:solidFill>
                        </a:rPr>
                        <a:t>Chart copy </a:t>
                      </a:r>
                    </a:p>
                  </a:txBody>
                  <a:tcPr anchor="ct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AU" sz="1200"/>
                        <a:t>10pt, 8pt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AU" sz="1200"/>
                        <a:t>TNR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AU" sz="1200"/>
                        <a:t>Black</a:t>
                      </a:r>
                    </a:p>
                  </a:txBody>
                  <a:tcPr anchor="ct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98574675"/>
                  </a:ext>
                </a:extLst>
              </a:tr>
              <a:tr h="316147">
                <a:tc>
                  <a:txBody>
                    <a:bodyPr/>
                    <a:lstStyle/>
                    <a:p>
                      <a:r>
                        <a:rPr lang="en-AU" sz="1200">
                          <a:solidFill>
                            <a:schemeClr val="accent1"/>
                          </a:solidFill>
                        </a:rPr>
                        <a:t>Footnote, copyright</a:t>
                      </a:r>
                    </a:p>
                  </a:txBody>
                  <a:tcPr anchor="ct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AU" sz="1200"/>
                        <a:t>8pt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AU" sz="1200"/>
                        <a:t>TNR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AU" sz="1200"/>
                        <a:t>Black</a:t>
                      </a:r>
                    </a:p>
                  </a:txBody>
                  <a:tcPr anchor="ct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962529978"/>
                  </a:ext>
                </a:extLst>
              </a:tr>
            </a:tbl>
          </a:graphicData>
        </a:graphic>
      </p:graphicFrame>
      <p:pic>
        <p:nvPicPr>
          <p:cNvPr id="5" name="Picture 4">
            <a:extLst>
              <a:ext uri="{FF2B5EF4-FFF2-40B4-BE49-F238E27FC236}">
                <a16:creationId xmlns:a16="http://schemas.microsoft.com/office/drawing/2014/main" id="{C1600AF6-9241-49B7-87A8-F3EA03E5B11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20"/>
          <a:stretch/>
        </p:blipFill>
        <p:spPr>
          <a:xfrm>
            <a:off x="3695074" y="4906246"/>
            <a:ext cx="2292975" cy="1294529"/>
          </a:xfrm>
          <a:prstGeom prst="rect">
            <a:avLst/>
          </a:prstGeom>
          <a:ln w="3175">
            <a:solidFill>
              <a:schemeClr val="bg1">
                <a:lumMod val="50000"/>
              </a:schemeClr>
            </a:solidFill>
          </a:ln>
        </p:spPr>
      </p:pic>
      <p:sp>
        <p:nvSpPr>
          <p:cNvPr id="6" name="Rectangle 5">
            <a:extLst>
              <a:ext uri="{FF2B5EF4-FFF2-40B4-BE49-F238E27FC236}">
                <a16:creationId xmlns:a16="http://schemas.microsoft.com/office/drawing/2014/main" id="{E17811A5-F93C-4275-AC44-DE0B8EA5BC79}"/>
              </a:ext>
            </a:extLst>
          </p:cNvPr>
          <p:cNvSpPr/>
          <p:nvPr userDrawn="1"/>
        </p:nvSpPr>
        <p:spPr>
          <a:xfrm>
            <a:off x="658813" y="1811338"/>
            <a:ext cx="5329237" cy="4016484"/>
          </a:xfrm>
          <a:prstGeom prst="rect">
            <a:avLst/>
          </a:prstGeom>
        </p:spPr>
        <p:txBody>
          <a:bodyPr wrap="square" lIns="0" tIns="0" rIns="0" bIns="0">
            <a:noAutofit/>
          </a:bodyPr>
          <a:lstStyle/>
          <a:p>
            <a:pPr>
              <a:lnSpc>
                <a:spcPts val="1400"/>
              </a:lnSpc>
            </a:pPr>
            <a:r>
              <a:rPr lang="en-US" sz="1200">
                <a:cs typeface="Arial"/>
              </a:rPr>
              <a:t>Times New Roman (TNR) is the main typeface, supported by Arial bold for labelling, diagrams and statistics. Use the styles provided to style all your content.</a:t>
            </a:r>
          </a:p>
          <a:p>
            <a:pPr>
              <a:lnSpc>
                <a:spcPts val="1400"/>
              </a:lnSpc>
            </a:pPr>
            <a:endParaRPr lang="en-US" sz="1200">
              <a:cs typeface="Arial"/>
            </a:endParaRPr>
          </a:p>
          <a:p>
            <a:pPr>
              <a:lnSpc>
                <a:spcPts val="1400"/>
              </a:lnSpc>
            </a:pPr>
            <a:endParaRPr lang="en-US" sz="1200">
              <a:cs typeface="Arial"/>
            </a:endParaRPr>
          </a:p>
          <a:p>
            <a:pPr lvl="0"/>
            <a:r>
              <a:rPr lang="en-AU" sz="2800">
                <a:solidFill>
                  <a:srgbClr val="2C2C2D"/>
                </a:solidFill>
              </a:rPr>
              <a:t>Times New Roman </a:t>
            </a:r>
          </a:p>
          <a:p>
            <a:pPr lvl="0"/>
            <a:r>
              <a:rPr lang="en-AU" sz="1600" b="1">
                <a:solidFill>
                  <a:srgbClr val="E61E28"/>
                </a:solidFill>
                <a:latin typeface="Arial" panose="020B0604020202020204" pitchFamily="34" charset="0"/>
                <a:cs typeface="Arial" panose="020B0604020202020204" pitchFamily="34" charset="0"/>
              </a:rPr>
              <a:t>Arial Bold</a:t>
            </a:r>
          </a:p>
          <a:p>
            <a:pPr>
              <a:lnSpc>
                <a:spcPts val="1400"/>
              </a:lnSpc>
            </a:pPr>
            <a:endParaRPr lang="en-US" sz="1200">
              <a:cs typeface="Arial"/>
            </a:endParaRPr>
          </a:p>
          <a:p>
            <a:pPr>
              <a:lnSpc>
                <a:spcPts val="1400"/>
              </a:lnSpc>
              <a:spcAft>
                <a:spcPts val="500"/>
              </a:spcAft>
            </a:pPr>
            <a:r>
              <a:rPr lang="en-AU" sz="1200">
                <a:cs typeface="Arial"/>
              </a:rPr>
              <a:t>Use sentence case </a:t>
            </a:r>
            <a:r>
              <a:rPr lang="en-AU" sz="1200" i="1">
                <a:cs typeface="Arial"/>
              </a:rPr>
              <a:t>not</a:t>
            </a:r>
            <a:r>
              <a:rPr lang="en-AU" sz="1200">
                <a:cs typeface="Arial"/>
              </a:rPr>
              <a:t> CAPITALS.</a:t>
            </a:r>
          </a:p>
          <a:p>
            <a:pPr>
              <a:lnSpc>
                <a:spcPts val="1400"/>
              </a:lnSpc>
              <a:spcAft>
                <a:spcPts val="500"/>
              </a:spcAft>
            </a:pPr>
            <a:r>
              <a:rPr lang="en-US" sz="1200">
                <a:cs typeface="Arial"/>
              </a:rPr>
              <a:t>Use this slide as a reference guide when preparing your slides. </a:t>
            </a:r>
            <a:br>
              <a:rPr lang="en-US" sz="1200">
                <a:cs typeface="Arial"/>
              </a:rPr>
            </a:br>
            <a:endParaRPr lang="en-US" sz="1200">
              <a:cs typeface="Arial"/>
            </a:endParaRPr>
          </a:p>
          <a:p>
            <a:pPr>
              <a:lnSpc>
                <a:spcPts val="1400"/>
              </a:lnSpc>
            </a:pPr>
            <a:endParaRPr lang="en-US" sz="1200">
              <a:cs typeface="Arial"/>
            </a:endParaRPr>
          </a:p>
          <a:p>
            <a:pPr>
              <a:lnSpc>
                <a:spcPts val="1400"/>
              </a:lnSpc>
              <a:spcAft>
                <a:spcPts val="500"/>
              </a:spcAft>
            </a:pPr>
            <a:endParaRPr lang="en-US" sz="1200">
              <a:cs typeface="Arial"/>
            </a:endParaRPr>
          </a:p>
          <a:p>
            <a:pPr lvl="0">
              <a:spcBef>
                <a:spcPts val="600"/>
              </a:spcBef>
              <a:spcAft>
                <a:spcPts val="600"/>
              </a:spcAft>
            </a:pPr>
            <a:r>
              <a:rPr lang="en-AU" sz="1200" b="1">
                <a:solidFill>
                  <a:srgbClr val="E61E28"/>
                </a:solidFill>
                <a:latin typeface="Arial" panose="020B0604020202020204" pitchFamily="34" charset="0"/>
                <a:cs typeface="Arial" panose="020B0604020202020204" pitchFamily="34" charset="0"/>
              </a:rPr>
              <a:t>Slide features</a:t>
            </a:r>
            <a:endParaRPr lang="en-AU" sz="1200" b="1">
              <a:solidFill>
                <a:srgbClr val="FF0000"/>
              </a:solidFill>
              <a:latin typeface="Arial" panose="020B0604020202020204" pitchFamily="34" charset="0"/>
              <a:cs typeface="Arial" panose="020B0604020202020204" pitchFamily="34" charset="0"/>
            </a:endParaRPr>
          </a:p>
          <a:p>
            <a:pPr marL="144000" indent="-144000">
              <a:lnSpc>
                <a:spcPts val="1440"/>
              </a:lnSpc>
              <a:spcBef>
                <a:spcPts val="0"/>
              </a:spcBef>
              <a:spcAft>
                <a:spcPts val="300"/>
              </a:spcAft>
              <a:buFont typeface="Arial" panose="020B0604020202020204" pitchFamily="34" charset="0"/>
              <a:buChar char="•"/>
            </a:pPr>
            <a:r>
              <a:rPr lang="en-AU" sz="1200">
                <a:solidFill>
                  <a:srgbClr val="2C2C2D"/>
                </a:solidFill>
              </a:rPr>
              <a:t>40+ unique slide layouts</a:t>
            </a:r>
          </a:p>
          <a:p>
            <a:pPr marL="144000" indent="-144000">
              <a:lnSpc>
                <a:spcPts val="1440"/>
              </a:lnSpc>
              <a:spcBef>
                <a:spcPts val="0"/>
              </a:spcBef>
              <a:spcAft>
                <a:spcPts val="300"/>
              </a:spcAft>
              <a:buFont typeface="Arial" panose="020B0604020202020204" pitchFamily="34" charset="0"/>
              <a:buChar char="•"/>
            </a:pPr>
            <a:r>
              <a:rPr lang="en-AU" sz="1200">
                <a:solidFill>
                  <a:srgbClr val="2C2C2D"/>
                </a:solidFill>
              </a:rPr>
              <a:t>Type styles designed for screen readability</a:t>
            </a:r>
          </a:p>
          <a:p>
            <a:pPr marL="144000" lvl="0" indent="-144000">
              <a:lnSpc>
                <a:spcPts val="1440"/>
              </a:lnSpc>
              <a:spcBef>
                <a:spcPts val="0"/>
              </a:spcBef>
              <a:spcAft>
                <a:spcPts val="300"/>
              </a:spcAft>
              <a:buFont typeface="Arial" panose="020B0604020202020204" pitchFamily="34" charset="0"/>
              <a:buChar char="•"/>
            </a:pPr>
            <a:r>
              <a:rPr lang="en-AU" sz="1200">
                <a:solidFill>
                  <a:srgbClr val="2C2C2D"/>
                </a:solidFill>
              </a:rPr>
              <a:t>16:9 | 1920 x 1080 px template</a:t>
            </a:r>
          </a:p>
          <a:p>
            <a:pPr marL="144000" lvl="0" indent="-144000">
              <a:lnSpc>
                <a:spcPts val="1440"/>
              </a:lnSpc>
              <a:spcBef>
                <a:spcPts val="0"/>
              </a:spcBef>
              <a:spcAft>
                <a:spcPts val="300"/>
              </a:spcAft>
              <a:buFont typeface="Arial" panose="020B0604020202020204" pitchFamily="34" charset="0"/>
              <a:buChar char="•"/>
            </a:pPr>
            <a:r>
              <a:rPr lang="en-AU" sz="1200">
                <a:solidFill>
                  <a:srgbClr val="2C2C2D"/>
                </a:solidFill>
              </a:rPr>
              <a:t>Based on Master Slides. 6 column grid</a:t>
            </a:r>
          </a:p>
          <a:p>
            <a:pPr marL="144000" lvl="0" indent="-144000">
              <a:lnSpc>
                <a:spcPts val="1440"/>
              </a:lnSpc>
              <a:spcBef>
                <a:spcPts val="0"/>
              </a:spcBef>
              <a:spcAft>
                <a:spcPts val="300"/>
              </a:spcAft>
              <a:buFont typeface="Arial" panose="020B0604020202020204" pitchFamily="34" charset="0"/>
              <a:buChar char="•"/>
            </a:pPr>
            <a:r>
              <a:rPr lang="en-AU" sz="1200">
                <a:solidFill>
                  <a:srgbClr val="2C2C2D"/>
                </a:solidFill>
              </a:rPr>
              <a:t>No animated slides included, keep </a:t>
            </a:r>
            <a:br>
              <a:rPr lang="en-AU" sz="1200">
                <a:solidFill>
                  <a:srgbClr val="2C2C2D"/>
                </a:solidFill>
              </a:rPr>
            </a:br>
            <a:r>
              <a:rPr lang="en-AU" sz="1200">
                <a:solidFill>
                  <a:srgbClr val="2C2C2D"/>
                </a:solidFill>
              </a:rPr>
              <a:t>animation simple e.g., fade</a:t>
            </a:r>
          </a:p>
          <a:p>
            <a:pPr marL="144000" lvl="0" indent="-144000">
              <a:lnSpc>
                <a:spcPts val="1440"/>
              </a:lnSpc>
              <a:spcBef>
                <a:spcPts val="0"/>
              </a:spcBef>
              <a:spcAft>
                <a:spcPts val="300"/>
              </a:spcAft>
              <a:buFont typeface="Arial" panose="020B0604020202020204" pitchFamily="34" charset="0"/>
              <a:buChar char="•"/>
            </a:pPr>
            <a:r>
              <a:rPr lang="en-AU" sz="1200">
                <a:solidFill>
                  <a:srgbClr val="2C2C2D"/>
                </a:solidFill>
                <a:cs typeface="Arial"/>
              </a:rPr>
              <a:t>To insert page numbers, go to Master slides. </a:t>
            </a:r>
            <a:endParaRPr lang="en-AU" sz="1200">
              <a:cs typeface="Arial"/>
            </a:endParaRPr>
          </a:p>
        </p:txBody>
      </p:sp>
      <p:sp>
        <p:nvSpPr>
          <p:cNvPr id="7" name="TextBox 6">
            <a:extLst>
              <a:ext uri="{FF2B5EF4-FFF2-40B4-BE49-F238E27FC236}">
                <a16:creationId xmlns:a16="http://schemas.microsoft.com/office/drawing/2014/main" id="{7093964B-8212-45A6-8741-AAF8FCA68BEE}"/>
              </a:ext>
            </a:extLst>
          </p:cNvPr>
          <p:cNvSpPr txBox="1"/>
          <p:nvPr userDrawn="1"/>
        </p:nvSpPr>
        <p:spPr>
          <a:xfrm>
            <a:off x="10191257" y="6130901"/>
            <a:ext cx="1351560" cy="92333"/>
          </a:xfrm>
          <a:prstGeom prst="rect">
            <a:avLst/>
          </a:prstGeom>
          <a:noFill/>
        </p:spPr>
        <p:txBody>
          <a:bodyPr wrap="square" lIns="0" tIns="0" rIns="0" bIns="0" rtlCol="0">
            <a:spAutoFit/>
          </a:bodyPr>
          <a:lstStyle/>
          <a:p>
            <a:pPr algn="r"/>
            <a:r>
              <a:rPr lang="en-AU" sz="600">
                <a:solidFill>
                  <a:schemeClr val="bg1">
                    <a:lumMod val="65000"/>
                  </a:schemeClr>
                </a:solidFill>
              </a:rPr>
              <a:t>March 2021, v1</a:t>
            </a:r>
          </a:p>
        </p:txBody>
      </p:sp>
    </p:spTree>
    <p:extLst>
      <p:ext uri="{BB962C8B-B14F-4D97-AF65-F5344CB8AC3E}">
        <p14:creationId xmlns:p14="http://schemas.microsoft.com/office/powerpoint/2010/main" val="42331458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rimary colour palette">
    <p:spTree>
      <p:nvGrpSpPr>
        <p:cNvPr id="1" name=""/>
        <p:cNvGrpSpPr/>
        <p:nvPr/>
      </p:nvGrpSpPr>
      <p:grpSpPr>
        <a:xfrm>
          <a:off x="0" y="0"/>
          <a:ext cx="0" cy="0"/>
          <a:chOff x="0" y="0"/>
          <a:chExt cx="0" cy="0"/>
        </a:xfrm>
      </p:grpSpPr>
      <p:sp>
        <p:nvSpPr>
          <p:cNvPr id="3" name="Text Placeholder 12">
            <a:extLst>
              <a:ext uri="{FF2B5EF4-FFF2-40B4-BE49-F238E27FC236}">
                <a16:creationId xmlns:a16="http://schemas.microsoft.com/office/drawing/2014/main" id="{4F9FD44D-E185-4680-9B8A-D1C00D7FD914}"/>
              </a:ext>
            </a:extLst>
          </p:cNvPr>
          <p:cNvSpPr>
            <a:spLocks noGrp="1"/>
          </p:cNvSpPr>
          <p:nvPr>
            <p:ph type="body" sz="quarter" idx="11" hasCustomPrompt="1"/>
          </p:nvPr>
        </p:nvSpPr>
        <p:spPr>
          <a:xfrm>
            <a:off x="658812" y="587958"/>
            <a:ext cx="9037637" cy="531742"/>
          </a:xfrm>
        </p:spPr>
        <p:txBody>
          <a:bodyPr>
            <a:noAutofit/>
          </a:bodyPr>
          <a:lstStyle>
            <a:lvl1pPr marL="0" indent="0">
              <a:lnSpc>
                <a:spcPct val="100000"/>
              </a:lnSpc>
              <a:spcBef>
                <a:spcPts val="0"/>
              </a:spcBef>
              <a:buFontTx/>
              <a:buNone/>
              <a:defRPr sz="4000">
                <a:latin typeface="Times New Roman" panose="02020603050405020304" pitchFamily="18" charset="0"/>
                <a:cs typeface="Times New Roman" panose="02020603050405020304" pitchFamily="18" charset="0"/>
              </a:defRPr>
            </a:lvl1pPr>
          </a:lstStyle>
          <a:p>
            <a:pPr lvl="0"/>
            <a:r>
              <a:rPr lang="en-AU"/>
              <a:t>Primary colour palette</a:t>
            </a:r>
          </a:p>
        </p:txBody>
      </p:sp>
      <p:graphicFrame>
        <p:nvGraphicFramePr>
          <p:cNvPr id="4" name="Chart 3">
            <a:extLst>
              <a:ext uri="{FF2B5EF4-FFF2-40B4-BE49-F238E27FC236}">
                <a16:creationId xmlns:a16="http://schemas.microsoft.com/office/drawing/2014/main" id="{7286557D-DF8F-4BEB-A594-921870AAC1F2}"/>
              </a:ext>
            </a:extLst>
          </p:cNvPr>
          <p:cNvGraphicFramePr>
            <a:graphicFrameLocks/>
          </p:cNvGraphicFramePr>
          <p:nvPr userDrawn="1">
            <p:extLst>
              <p:ext uri="{D42A27DB-BD31-4B8C-83A1-F6EECF244321}">
                <p14:modId xmlns:p14="http://schemas.microsoft.com/office/powerpoint/2010/main" val="483275500"/>
              </p:ext>
            </p:extLst>
          </p:nvPr>
        </p:nvGraphicFramePr>
        <p:xfrm>
          <a:off x="8040688" y="1811338"/>
          <a:ext cx="4004491" cy="200628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D752BBE1-B9A4-4166-9BCB-5422C2B2B51D}"/>
              </a:ext>
            </a:extLst>
          </p:cNvPr>
          <p:cNvSpPr txBox="1"/>
          <p:nvPr userDrawn="1"/>
        </p:nvSpPr>
        <p:spPr>
          <a:xfrm>
            <a:off x="1262274" y="2663174"/>
            <a:ext cx="428942" cy="428942"/>
          </a:xfrm>
          <a:prstGeom prst="rect">
            <a:avLst/>
          </a:prstGeom>
          <a:solidFill>
            <a:schemeClr val="bg2"/>
          </a:solidFill>
          <a:ln w="3175">
            <a:solidFill>
              <a:schemeClr val="tx1"/>
            </a:solid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633A3F90-D50E-4C65-8514-294323E93DF1}"/>
              </a:ext>
            </a:extLst>
          </p:cNvPr>
          <p:cNvSpPr txBox="1"/>
          <p:nvPr userDrawn="1"/>
        </p:nvSpPr>
        <p:spPr>
          <a:xfrm>
            <a:off x="1850708" y="2663174"/>
            <a:ext cx="428942" cy="428942"/>
          </a:xfrm>
          <a:prstGeom prst="rect">
            <a:avLst/>
          </a:prstGeom>
          <a:solidFill>
            <a:schemeClr val="tx1"/>
          </a:solidFill>
          <a:ln>
            <a:solidFill>
              <a:schemeClr val="tx1"/>
            </a:solid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D5F2BC46-6BF1-401D-923C-EB9465B96840}"/>
              </a:ext>
            </a:extLst>
          </p:cNvPr>
          <p:cNvSpPr txBox="1"/>
          <p:nvPr userDrawn="1"/>
        </p:nvSpPr>
        <p:spPr>
          <a:xfrm>
            <a:off x="673840" y="2663174"/>
            <a:ext cx="428942" cy="428942"/>
          </a:xfrm>
          <a:prstGeom prst="rect">
            <a:avLst/>
          </a:prstGeom>
          <a:solidFill>
            <a:schemeClr val="tx2"/>
          </a:solidFill>
          <a:ln>
            <a:solidFill>
              <a:schemeClr val="tx2"/>
            </a:solid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65D6F5AD-0F3B-4F70-9F49-2F8FF71DDB50}"/>
              </a:ext>
            </a:extLst>
          </p:cNvPr>
          <p:cNvSpPr/>
          <p:nvPr userDrawn="1"/>
        </p:nvSpPr>
        <p:spPr>
          <a:xfrm>
            <a:off x="4367213" y="1808646"/>
            <a:ext cx="1710405" cy="153888"/>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E61E28"/>
                </a:solidFill>
                <a:effectLst/>
                <a:uLnTx/>
                <a:uFillTx/>
                <a:latin typeface="Arial" panose="020B0604020202020204" pitchFamily="34" charset="0"/>
                <a:ea typeface="+mn-ea"/>
                <a:cs typeface="Arial" panose="020B0604020202020204" pitchFamily="34" charset="0"/>
              </a:rPr>
              <a:t>Charts, diagrams and tables</a:t>
            </a:r>
          </a:p>
        </p:txBody>
      </p:sp>
      <p:grpSp>
        <p:nvGrpSpPr>
          <p:cNvPr id="9" name="Group 8">
            <a:extLst>
              <a:ext uri="{FF2B5EF4-FFF2-40B4-BE49-F238E27FC236}">
                <a16:creationId xmlns:a16="http://schemas.microsoft.com/office/drawing/2014/main" id="{A5BA403D-50D8-4B4C-B8D9-06D86A3542E4}"/>
              </a:ext>
            </a:extLst>
          </p:cNvPr>
          <p:cNvGrpSpPr/>
          <p:nvPr userDrawn="1"/>
        </p:nvGrpSpPr>
        <p:grpSpPr>
          <a:xfrm>
            <a:off x="8559383" y="4033366"/>
            <a:ext cx="2944629" cy="2197052"/>
            <a:chOff x="4318134" y="1616911"/>
            <a:chExt cx="6269620" cy="4677900"/>
          </a:xfrm>
          <a:solidFill>
            <a:schemeClr val="bg1">
              <a:lumMod val="85000"/>
            </a:schemeClr>
          </a:solidFill>
        </p:grpSpPr>
        <p:sp>
          <p:nvSpPr>
            <p:cNvPr id="10" name="Shape 6">
              <a:extLst>
                <a:ext uri="{FF2B5EF4-FFF2-40B4-BE49-F238E27FC236}">
                  <a16:creationId xmlns:a16="http://schemas.microsoft.com/office/drawing/2014/main" id="{6ADA83A7-8BCA-424E-9D8A-EB21D6DBD3FF}"/>
                </a:ext>
              </a:extLst>
            </p:cNvPr>
            <p:cNvSpPr/>
            <p:nvPr/>
          </p:nvSpPr>
          <p:spPr>
            <a:xfrm>
              <a:off x="7893768" y="3491352"/>
              <a:ext cx="939649" cy="1747181"/>
            </a:xfrm>
            <a:custGeom>
              <a:avLst/>
              <a:gdLst/>
              <a:ahLst/>
              <a:cxnLst>
                <a:cxn ang="0">
                  <a:pos x="wd2" y="hd2"/>
                </a:cxn>
                <a:cxn ang="5400000">
                  <a:pos x="wd2" y="hd2"/>
                </a:cxn>
                <a:cxn ang="10800000">
                  <a:pos x="wd2" y="hd2"/>
                </a:cxn>
                <a:cxn ang="16200000">
                  <a:pos x="wd2" y="hd2"/>
                </a:cxn>
              </a:cxnLst>
              <a:rect l="0" t="0" r="r" b="b"/>
              <a:pathLst>
                <a:path w="21600" h="21600" extrusionOk="0">
                  <a:moveTo>
                    <a:pt x="818" y="4930"/>
                  </a:moveTo>
                  <a:lnTo>
                    <a:pt x="1072" y="5011"/>
                  </a:lnTo>
                  <a:lnTo>
                    <a:pt x="1114" y="5046"/>
                  </a:lnTo>
                  <a:lnTo>
                    <a:pt x="1144" y="5098"/>
                  </a:lnTo>
                  <a:lnTo>
                    <a:pt x="1181" y="5190"/>
                  </a:lnTo>
                  <a:lnTo>
                    <a:pt x="1481" y="5661"/>
                  </a:lnTo>
                  <a:lnTo>
                    <a:pt x="1573" y="5704"/>
                  </a:lnTo>
                  <a:lnTo>
                    <a:pt x="1677" y="5721"/>
                  </a:lnTo>
                  <a:lnTo>
                    <a:pt x="1787" y="5718"/>
                  </a:lnTo>
                  <a:lnTo>
                    <a:pt x="2458" y="5779"/>
                  </a:lnTo>
                  <a:lnTo>
                    <a:pt x="2743" y="5839"/>
                  </a:lnTo>
                  <a:lnTo>
                    <a:pt x="2912" y="5845"/>
                  </a:lnTo>
                  <a:lnTo>
                    <a:pt x="2997" y="5826"/>
                  </a:lnTo>
                  <a:lnTo>
                    <a:pt x="3015" y="5820"/>
                  </a:lnTo>
                  <a:lnTo>
                    <a:pt x="3118" y="5808"/>
                  </a:lnTo>
                  <a:lnTo>
                    <a:pt x="3305" y="5800"/>
                  </a:lnTo>
                  <a:lnTo>
                    <a:pt x="3503" y="5779"/>
                  </a:lnTo>
                  <a:lnTo>
                    <a:pt x="3572" y="5759"/>
                  </a:lnTo>
                  <a:lnTo>
                    <a:pt x="3761" y="5740"/>
                  </a:lnTo>
                  <a:lnTo>
                    <a:pt x="4011" y="5705"/>
                  </a:lnTo>
                  <a:lnTo>
                    <a:pt x="4512" y="5569"/>
                  </a:lnTo>
                  <a:lnTo>
                    <a:pt x="4592" y="5534"/>
                  </a:lnTo>
                  <a:lnTo>
                    <a:pt x="4649" y="5490"/>
                  </a:lnTo>
                  <a:lnTo>
                    <a:pt x="4682" y="5438"/>
                  </a:lnTo>
                  <a:lnTo>
                    <a:pt x="4671" y="5387"/>
                  </a:lnTo>
                  <a:lnTo>
                    <a:pt x="4636" y="5337"/>
                  </a:lnTo>
                  <a:lnTo>
                    <a:pt x="4498" y="5253"/>
                  </a:lnTo>
                  <a:lnTo>
                    <a:pt x="4151" y="5098"/>
                  </a:lnTo>
                  <a:lnTo>
                    <a:pt x="3884" y="5007"/>
                  </a:lnTo>
                  <a:lnTo>
                    <a:pt x="3207" y="4964"/>
                  </a:lnTo>
                  <a:lnTo>
                    <a:pt x="3000" y="4911"/>
                  </a:lnTo>
                  <a:lnTo>
                    <a:pt x="2921" y="4867"/>
                  </a:lnTo>
                  <a:lnTo>
                    <a:pt x="2887" y="4822"/>
                  </a:lnTo>
                  <a:lnTo>
                    <a:pt x="2888" y="4783"/>
                  </a:lnTo>
                  <a:lnTo>
                    <a:pt x="2879" y="4748"/>
                  </a:lnTo>
                  <a:lnTo>
                    <a:pt x="2831" y="4726"/>
                  </a:lnTo>
                  <a:lnTo>
                    <a:pt x="2750" y="4699"/>
                  </a:lnTo>
                  <a:lnTo>
                    <a:pt x="2679" y="4661"/>
                  </a:lnTo>
                  <a:lnTo>
                    <a:pt x="2610" y="4615"/>
                  </a:lnTo>
                  <a:lnTo>
                    <a:pt x="2556" y="4566"/>
                  </a:lnTo>
                  <a:lnTo>
                    <a:pt x="2467" y="4463"/>
                  </a:lnTo>
                  <a:lnTo>
                    <a:pt x="2400" y="4362"/>
                  </a:lnTo>
                  <a:lnTo>
                    <a:pt x="2366" y="4326"/>
                  </a:lnTo>
                  <a:lnTo>
                    <a:pt x="2300" y="4314"/>
                  </a:lnTo>
                  <a:lnTo>
                    <a:pt x="2158" y="4373"/>
                  </a:lnTo>
                  <a:lnTo>
                    <a:pt x="2097" y="4432"/>
                  </a:lnTo>
                  <a:lnTo>
                    <a:pt x="2073" y="4494"/>
                  </a:lnTo>
                  <a:lnTo>
                    <a:pt x="2114" y="4607"/>
                  </a:lnTo>
                  <a:lnTo>
                    <a:pt x="2103" y="4662"/>
                  </a:lnTo>
                  <a:lnTo>
                    <a:pt x="2049" y="4715"/>
                  </a:lnTo>
                  <a:lnTo>
                    <a:pt x="1848" y="4761"/>
                  </a:lnTo>
                  <a:lnTo>
                    <a:pt x="1631" y="4787"/>
                  </a:lnTo>
                  <a:lnTo>
                    <a:pt x="1299" y="4784"/>
                  </a:lnTo>
                  <a:lnTo>
                    <a:pt x="738" y="4712"/>
                  </a:lnTo>
                  <a:lnTo>
                    <a:pt x="698" y="4854"/>
                  </a:lnTo>
                  <a:lnTo>
                    <a:pt x="746" y="4891"/>
                  </a:lnTo>
                  <a:cubicBezTo>
                    <a:pt x="746" y="4891"/>
                    <a:pt x="818" y="4930"/>
                    <a:pt x="818" y="4930"/>
                  </a:cubicBezTo>
                  <a:close/>
                  <a:moveTo>
                    <a:pt x="21549" y="1882"/>
                  </a:moveTo>
                  <a:lnTo>
                    <a:pt x="20884" y="1730"/>
                  </a:lnTo>
                  <a:lnTo>
                    <a:pt x="20792" y="1690"/>
                  </a:lnTo>
                  <a:lnTo>
                    <a:pt x="20718" y="1627"/>
                  </a:lnTo>
                  <a:lnTo>
                    <a:pt x="20681" y="1569"/>
                  </a:lnTo>
                  <a:lnTo>
                    <a:pt x="20681" y="1519"/>
                  </a:lnTo>
                  <a:lnTo>
                    <a:pt x="20607" y="1467"/>
                  </a:lnTo>
                  <a:lnTo>
                    <a:pt x="20486" y="1418"/>
                  </a:lnTo>
                  <a:lnTo>
                    <a:pt x="20159" y="1322"/>
                  </a:lnTo>
                  <a:lnTo>
                    <a:pt x="19409" y="1181"/>
                  </a:lnTo>
                  <a:lnTo>
                    <a:pt x="19161" y="1109"/>
                  </a:lnTo>
                  <a:lnTo>
                    <a:pt x="19062" y="1052"/>
                  </a:lnTo>
                  <a:lnTo>
                    <a:pt x="18982" y="943"/>
                  </a:lnTo>
                  <a:lnTo>
                    <a:pt x="18990" y="873"/>
                  </a:lnTo>
                  <a:lnTo>
                    <a:pt x="19033" y="814"/>
                  </a:lnTo>
                  <a:lnTo>
                    <a:pt x="19085" y="770"/>
                  </a:lnTo>
                  <a:lnTo>
                    <a:pt x="19103" y="721"/>
                  </a:lnTo>
                  <a:lnTo>
                    <a:pt x="19003" y="663"/>
                  </a:lnTo>
                  <a:lnTo>
                    <a:pt x="18870" y="616"/>
                  </a:lnTo>
                  <a:lnTo>
                    <a:pt x="18639" y="577"/>
                  </a:lnTo>
                  <a:lnTo>
                    <a:pt x="18516" y="512"/>
                  </a:lnTo>
                  <a:lnTo>
                    <a:pt x="18458" y="454"/>
                  </a:lnTo>
                  <a:lnTo>
                    <a:pt x="18427" y="404"/>
                  </a:lnTo>
                  <a:lnTo>
                    <a:pt x="18379" y="371"/>
                  </a:lnTo>
                  <a:lnTo>
                    <a:pt x="18165" y="396"/>
                  </a:lnTo>
                  <a:lnTo>
                    <a:pt x="17890" y="368"/>
                  </a:lnTo>
                  <a:lnTo>
                    <a:pt x="17593" y="431"/>
                  </a:lnTo>
                  <a:lnTo>
                    <a:pt x="17193" y="438"/>
                  </a:lnTo>
                  <a:lnTo>
                    <a:pt x="17045" y="454"/>
                  </a:lnTo>
                  <a:lnTo>
                    <a:pt x="16922" y="477"/>
                  </a:lnTo>
                  <a:lnTo>
                    <a:pt x="16833" y="505"/>
                  </a:lnTo>
                  <a:lnTo>
                    <a:pt x="16740" y="542"/>
                  </a:lnTo>
                  <a:lnTo>
                    <a:pt x="16654" y="587"/>
                  </a:lnTo>
                  <a:lnTo>
                    <a:pt x="16536" y="629"/>
                  </a:lnTo>
                  <a:lnTo>
                    <a:pt x="16443" y="625"/>
                  </a:lnTo>
                  <a:lnTo>
                    <a:pt x="16372" y="603"/>
                  </a:lnTo>
                  <a:lnTo>
                    <a:pt x="16353" y="556"/>
                  </a:lnTo>
                  <a:lnTo>
                    <a:pt x="16358" y="505"/>
                  </a:lnTo>
                  <a:lnTo>
                    <a:pt x="16321" y="448"/>
                  </a:lnTo>
                  <a:lnTo>
                    <a:pt x="16252" y="404"/>
                  </a:lnTo>
                  <a:lnTo>
                    <a:pt x="16077" y="378"/>
                  </a:lnTo>
                  <a:lnTo>
                    <a:pt x="15549" y="396"/>
                  </a:lnTo>
                  <a:lnTo>
                    <a:pt x="15272" y="368"/>
                  </a:lnTo>
                  <a:lnTo>
                    <a:pt x="14791" y="200"/>
                  </a:lnTo>
                  <a:lnTo>
                    <a:pt x="14629" y="124"/>
                  </a:lnTo>
                  <a:lnTo>
                    <a:pt x="14554" y="79"/>
                  </a:lnTo>
                  <a:lnTo>
                    <a:pt x="14450" y="38"/>
                  </a:lnTo>
                  <a:lnTo>
                    <a:pt x="14306" y="0"/>
                  </a:lnTo>
                  <a:lnTo>
                    <a:pt x="14115" y="4"/>
                  </a:lnTo>
                  <a:lnTo>
                    <a:pt x="13999" y="29"/>
                  </a:lnTo>
                  <a:lnTo>
                    <a:pt x="13800" y="162"/>
                  </a:lnTo>
                  <a:lnTo>
                    <a:pt x="13743" y="210"/>
                  </a:lnTo>
                  <a:lnTo>
                    <a:pt x="13697" y="260"/>
                  </a:lnTo>
                  <a:lnTo>
                    <a:pt x="13648" y="369"/>
                  </a:lnTo>
                  <a:lnTo>
                    <a:pt x="13634" y="484"/>
                  </a:lnTo>
                  <a:lnTo>
                    <a:pt x="13639" y="540"/>
                  </a:lnTo>
                  <a:lnTo>
                    <a:pt x="13635" y="592"/>
                  </a:lnTo>
                  <a:lnTo>
                    <a:pt x="13584" y="639"/>
                  </a:lnTo>
                  <a:lnTo>
                    <a:pt x="13047" y="800"/>
                  </a:lnTo>
                  <a:lnTo>
                    <a:pt x="12960" y="841"/>
                  </a:lnTo>
                  <a:lnTo>
                    <a:pt x="12839" y="876"/>
                  </a:lnTo>
                  <a:lnTo>
                    <a:pt x="12749" y="878"/>
                  </a:lnTo>
                  <a:lnTo>
                    <a:pt x="12575" y="813"/>
                  </a:lnTo>
                  <a:lnTo>
                    <a:pt x="12402" y="796"/>
                  </a:lnTo>
                  <a:lnTo>
                    <a:pt x="12276" y="811"/>
                  </a:lnTo>
                  <a:lnTo>
                    <a:pt x="12160" y="844"/>
                  </a:lnTo>
                  <a:lnTo>
                    <a:pt x="12069" y="899"/>
                  </a:lnTo>
                  <a:lnTo>
                    <a:pt x="12054" y="955"/>
                  </a:lnTo>
                  <a:lnTo>
                    <a:pt x="12076" y="1007"/>
                  </a:lnTo>
                  <a:lnTo>
                    <a:pt x="12079" y="1062"/>
                  </a:lnTo>
                  <a:lnTo>
                    <a:pt x="12067" y="1168"/>
                  </a:lnTo>
                  <a:lnTo>
                    <a:pt x="12098" y="1213"/>
                  </a:lnTo>
                  <a:lnTo>
                    <a:pt x="12176" y="1241"/>
                  </a:lnTo>
                  <a:lnTo>
                    <a:pt x="12265" y="1260"/>
                  </a:lnTo>
                  <a:lnTo>
                    <a:pt x="12358" y="1267"/>
                  </a:lnTo>
                  <a:lnTo>
                    <a:pt x="12435" y="1295"/>
                  </a:lnTo>
                  <a:lnTo>
                    <a:pt x="12527" y="1310"/>
                  </a:lnTo>
                  <a:lnTo>
                    <a:pt x="12621" y="1318"/>
                  </a:lnTo>
                  <a:lnTo>
                    <a:pt x="12801" y="1285"/>
                  </a:lnTo>
                  <a:lnTo>
                    <a:pt x="12882" y="1282"/>
                  </a:lnTo>
                  <a:lnTo>
                    <a:pt x="12946" y="1307"/>
                  </a:lnTo>
                  <a:lnTo>
                    <a:pt x="12942" y="1408"/>
                  </a:lnTo>
                  <a:lnTo>
                    <a:pt x="12915" y="1469"/>
                  </a:lnTo>
                  <a:lnTo>
                    <a:pt x="12902" y="1525"/>
                  </a:lnTo>
                  <a:lnTo>
                    <a:pt x="12924" y="1631"/>
                  </a:lnTo>
                  <a:lnTo>
                    <a:pt x="12948" y="1683"/>
                  </a:lnTo>
                  <a:lnTo>
                    <a:pt x="12964" y="1735"/>
                  </a:lnTo>
                  <a:lnTo>
                    <a:pt x="12961" y="1844"/>
                  </a:lnTo>
                  <a:lnTo>
                    <a:pt x="12944" y="1896"/>
                  </a:lnTo>
                  <a:lnTo>
                    <a:pt x="12913" y="1946"/>
                  </a:lnTo>
                  <a:lnTo>
                    <a:pt x="12908" y="1996"/>
                  </a:lnTo>
                  <a:lnTo>
                    <a:pt x="12921" y="2039"/>
                  </a:lnTo>
                  <a:lnTo>
                    <a:pt x="13078" y="2091"/>
                  </a:lnTo>
                  <a:lnTo>
                    <a:pt x="13092" y="2100"/>
                  </a:lnTo>
                  <a:lnTo>
                    <a:pt x="13142" y="2192"/>
                  </a:lnTo>
                  <a:lnTo>
                    <a:pt x="13176" y="2237"/>
                  </a:lnTo>
                  <a:lnTo>
                    <a:pt x="13181" y="2280"/>
                  </a:lnTo>
                  <a:lnTo>
                    <a:pt x="13126" y="2309"/>
                  </a:lnTo>
                  <a:lnTo>
                    <a:pt x="12636" y="2420"/>
                  </a:lnTo>
                  <a:lnTo>
                    <a:pt x="12528" y="2472"/>
                  </a:lnTo>
                  <a:lnTo>
                    <a:pt x="12465" y="2527"/>
                  </a:lnTo>
                  <a:lnTo>
                    <a:pt x="12478" y="2582"/>
                  </a:lnTo>
                  <a:lnTo>
                    <a:pt x="12511" y="2639"/>
                  </a:lnTo>
                  <a:lnTo>
                    <a:pt x="12576" y="2684"/>
                  </a:lnTo>
                  <a:lnTo>
                    <a:pt x="12738" y="2749"/>
                  </a:lnTo>
                  <a:lnTo>
                    <a:pt x="12810" y="2787"/>
                  </a:lnTo>
                  <a:lnTo>
                    <a:pt x="12938" y="2874"/>
                  </a:lnTo>
                  <a:lnTo>
                    <a:pt x="13002" y="2927"/>
                  </a:lnTo>
                  <a:lnTo>
                    <a:pt x="13039" y="2984"/>
                  </a:lnTo>
                  <a:lnTo>
                    <a:pt x="13029" y="3057"/>
                  </a:lnTo>
                  <a:lnTo>
                    <a:pt x="12970" y="3104"/>
                  </a:lnTo>
                  <a:lnTo>
                    <a:pt x="12552" y="3252"/>
                  </a:lnTo>
                  <a:lnTo>
                    <a:pt x="12451" y="3314"/>
                  </a:lnTo>
                  <a:lnTo>
                    <a:pt x="12282" y="3460"/>
                  </a:lnTo>
                  <a:lnTo>
                    <a:pt x="12153" y="3531"/>
                  </a:lnTo>
                  <a:lnTo>
                    <a:pt x="11925" y="3625"/>
                  </a:lnTo>
                  <a:lnTo>
                    <a:pt x="11905" y="3673"/>
                  </a:lnTo>
                  <a:lnTo>
                    <a:pt x="11927" y="3726"/>
                  </a:lnTo>
                  <a:lnTo>
                    <a:pt x="11933" y="3785"/>
                  </a:lnTo>
                  <a:lnTo>
                    <a:pt x="11920" y="3861"/>
                  </a:lnTo>
                  <a:lnTo>
                    <a:pt x="11851" y="3914"/>
                  </a:lnTo>
                  <a:lnTo>
                    <a:pt x="11767" y="3957"/>
                  </a:lnTo>
                  <a:lnTo>
                    <a:pt x="11381" y="4057"/>
                  </a:lnTo>
                  <a:lnTo>
                    <a:pt x="11283" y="4070"/>
                  </a:lnTo>
                  <a:lnTo>
                    <a:pt x="11086" y="4077"/>
                  </a:lnTo>
                  <a:lnTo>
                    <a:pt x="10988" y="4086"/>
                  </a:lnTo>
                  <a:lnTo>
                    <a:pt x="10900" y="4103"/>
                  </a:lnTo>
                  <a:lnTo>
                    <a:pt x="10819" y="4111"/>
                  </a:lnTo>
                  <a:lnTo>
                    <a:pt x="10759" y="4112"/>
                  </a:lnTo>
                  <a:lnTo>
                    <a:pt x="10599" y="4089"/>
                  </a:lnTo>
                  <a:lnTo>
                    <a:pt x="10503" y="4057"/>
                  </a:lnTo>
                  <a:lnTo>
                    <a:pt x="10407" y="4037"/>
                  </a:lnTo>
                  <a:lnTo>
                    <a:pt x="10303" y="4039"/>
                  </a:lnTo>
                  <a:lnTo>
                    <a:pt x="10242" y="4077"/>
                  </a:lnTo>
                  <a:lnTo>
                    <a:pt x="10223" y="4126"/>
                  </a:lnTo>
                  <a:lnTo>
                    <a:pt x="10225" y="4232"/>
                  </a:lnTo>
                  <a:lnTo>
                    <a:pt x="10210" y="4283"/>
                  </a:lnTo>
                  <a:lnTo>
                    <a:pt x="10218" y="4336"/>
                  </a:lnTo>
                  <a:lnTo>
                    <a:pt x="10175" y="4448"/>
                  </a:lnTo>
                  <a:lnTo>
                    <a:pt x="10101" y="4514"/>
                  </a:lnTo>
                  <a:lnTo>
                    <a:pt x="10054" y="4568"/>
                  </a:lnTo>
                  <a:lnTo>
                    <a:pt x="10030" y="4684"/>
                  </a:lnTo>
                  <a:lnTo>
                    <a:pt x="9979" y="4746"/>
                  </a:lnTo>
                  <a:lnTo>
                    <a:pt x="9891" y="4823"/>
                  </a:lnTo>
                  <a:lnTo>
                    <a:pt x="9748" y="4881"/>
                  </a:lnTo>
                  <a:lnTo>
                    <a:pt x="9571" y="4979"/>
                  </a:lnTo>
                  <a:lnTo>
                    <a:pt x="9526" y="5029"/>
                  </a:lnTo>
                  <a:lnTo>
                    <a:pt x="9507" y="5089"/>
                  </a:lnTo>
                  <a:lnTo>
                    <a:pt x="9526" y="5146"/>
                  </a:lnTo>
                  <a:lnTo>
                    <a:pt x="9578" y="5248"/>
                  </a:lnTo>
                  <a:lnTo>
                    <a:pt x="9561" y="5292"/>
                  </a:lnTo>
                  <a:lnTo>
                    <a:pt x="8826" y="5495"/>
                  </a:lnTo>
                  <a:lnTo>
                    <a:pt x="8422" y="5529"/>
                  </a:lnTo>
                  <a:lnTo>
                    <a:pt x="8245" y="5526"/>
                  </a:lnTo>
                  <a:lnTo>
                    <a:pt x="8162" y="5518"/>
                  </a:lnTo>
                  <a:lnTo>
                    <a:pt x="8085" y="5530"/>
                  </a:lnTo>
                  <a:lnTo>
                    <a:pt x="8045" y="5568"/>
                  </a:lnTo>
                  <a:lnTo>
                    <a:pt x="7999" y="5688"/>
                  </a:lnTo>
                  <a:lnTo>
                    <a:pt x="7955" y="5756"/>
                  </a:lnTo>
                  <a:lnTo>
                    <a:pt x="7861" y="5815"/>
                  </a:lnTo>
                  <a:lnTo>
                    <a:pt x="7833" y="5828"/>
                  </a:lnTo>
                  <a:lnTo>
                    <a:pt x="7695" y="5878"/>
                  </a:lnTo>
                  <a:lnTo>
                    <a:pt x="7583" y="5893"/>
                  </a:lnTo>
                  <a:lnTo>
                    <a:pt x="7339" y="5963"/>
                  </a:lnTo>
                  <a:lnTo>
                    <a:pt x="7268" y="6012"/>
                  </a:lnTo>
                  <a:lnTo>
                    <a:pt x="7221" y="6066"/>
                  </a:lnTo>
                  <a:lnTo>
                    <a:pt x="7188" y="6177"/>
                  </a:lnTo>
                  <a:lnTo>
                    <a:pt x="7184" y="6227"/>
                  </a:lnTo>
                  <a:lnTo>
                    <a:pt x="7213" y="6271"/>
                  </a:lnTo>
                  <a:lnTo>
                    <a:pt x="7215" y="6320"/>
                  </a:lnTo>
                  <a:lnTo>
                    <a:pt x="7254" y="6423"/>
                  </a:lnTo>
                  <a:lnTo>
                    <a:pt x="7346" y="6520"/>
                  </a:lnTo>
                  <a:lnTo>
                    <a:pt x="7417" y="6557"/>
                  </a:lnTo>
                  <a:lnTo>
                    <a:pt x="7500" y="6585"/>
                  </a:lnTo>
                  <a:lnTo>
                    <a:pt x="7625" y="6660"/>
                  </a:lnTo>
                  <a:lnTo>
                    <a:pt x="7690" y="6734"/>
                  </a:lnTo>
                  <a:lnTo>
                    <a:pt x="7101" y="6898"/>
                  </a:lnTo>
                  <a:lnTo>
                    <a:pt x="6965" y="6915"/>
                  </a:lnTo>
                  <a:lnTo>
                    <a:pt x="6772" y="6921"/>
                  </a:lnTo>
                  <a:lnTo>
                    <a:pt x="6665" y="6899"/>
                  </a:lnTo>
                  <a:lnTo>
                    <a:pt x="6573" y="6866"/>
                  </a:lnTo>
                  <a:lnTo>
                    <a:pt x="6515" y="6824"/>
                  </a:lnTo>
                  <a:lnTo>
                    <a:pt x="6503" y="6768"/>
                  </a:lnTo>
                  <a:lnTo>
                    <a:pt x="6509" y="6709"/>
                  </a:lnTo>
                  <a:lnTo>
                    <a:pt x="6505" y="6655"/>
                  </a:lnTo>
                  <a:lnTo>
                    <a:pt x="6494" y="6606"/>
                  </a:lnTo>
                  <a:lnTo>
                    <a:pt x="6450" y="6564"/>
                  </a:lnTo>
                  <a:lnTo>
                    <a:pt x="6412" y="6520"/>
                  </a:lnTo>
                  <a:lnTo>
                    <a:pt x="6412" y="6470"/>
                  </a:lnTo>
                  <a:lnTo>
                    <a:pt x="6436" y="6418"/>
                  </a:lnTo>
                  <a:lnTo>
                    <a:pt x="6471" y="6368"/>
                  </a:lnTo>
                  <a:lnTo>
                    <a:pt x="6489" y="6311"/>
                  </a:lnTo>
                  <a:lnTo>
                    <a:pt x="6447" y="6249"/>
                  </a:lnTo>
                  <a:lnTo>
                    <a:pt x="6296" y="6152"/>
                  </a:lnTo>
                  <a:lnTo>
                    <a:pt x="5773" y="6018"/>
                  </a:lnTo>
                  <a:lnTo>
                    <a:pt x="5596" y="5990"/>
                  </a:lnTo>
                  <a:lnTo>
                    <a:pt x="5479" y="5980"/>
                  </a:lnTo>
                  <a:lnTo>
                    <a:pt x="5291" y="5994"/>
                  </a:lnTo>
                  <a:lnTo>
                    <a:pt x="4916" y="5982"/>
                  </a:lnTo>
                  <a:lnTo>
                    <a:pt x="4652" y="6010"/>
                  </a:lnTo>
                  <a:lnTo>
                    <a:pt x="4455" y="6049"/>
                  </a:lnTo>
                  <a:lnTo>
                    <a:pt x="4361" y="6054"/>
                  </a:lnTo>
                  <a:lnTo>
                    <a:pt x="4114" y="6092"/>
                  </a:lnTo>
                  <a:lnTo>
                    <a:pt x="3943" y="6031"/>
                  </a:lnTo>
                  <a:lnTo>
                    <a:pt x="3812" y="6093"/>
                  </a:lnTo>
                  <a:lnTo>
                    <a:pt x="3407" y="6192"/>
                  </a:lnTo>
                  <a:lnTo>
                    <a:pt x="3326" y="6238"/>
                  </a:lnTo>
                  <a:lnTo>
                    <a:pt x="3297" y="6281"/>
                  </a:lnTo>
                  <a:lnTo>
                    <a:pt x="3312" y="6319"/>
                  </a:lnTo>
                  <a:lnTo>
                    <a:pt x="3377" y="6389"/>
                  </a:lnTo>
                  <a:lnTo>
                    <a:pt x="3400" y="6432"/>
                  </a:lnTo>
                  <a:lnTo>
                    <a:pt x="3402" y="6489"/>
                  </a:lnTo>
                  <a:lnTo>
                    <a:pt x="3373" y="6606"/>
                  </a:lnTo>
                  <a:lnTo>
                    <a:pt x="3363" y="6719"/>
                  </a:lnTo>
                  <a:lnTo>
                    <a:pt x="3336" y="6839"/>
                  </a:lnTo>
                  <a:lnTo>
                    <a:pt x="3178" y="7220"/>
                  </a:lnTo>
                  <a:lnTo>
                    <a:pt x="3096" y="7336"/>
                  </a:lnTo>
                  <a:lnTo>
                    <a:pt x="3021" y="7405"/>
                  </a:lnTo>
                  <a:lnTo>
                    <a:pt x="2903" y="7490"/>
                  </a:lnTo>
                  <a:lnTo>
                    <a:pt x="2657" y="7727"/>
                  </a:lnTo>
                  <a:lnTo>
                    <a:pt x="2625" y="7795"/>
                  </a:lnTo>
                  <a:lnTo>
                    <a:pt x="2620" y="7856"/>
                  </a:lnTo>
                  <a:lnTo>
                    <a:pt x="2629" y="7909"/>
                  </a:lnTo>
                  <a:lnTo>
                    <a:pt x="2673" y="8023"/>
                  </a:lnTo>
                  <a:lnTo>
                    <a:pt x="2674" y="8094"/>
                  </a:lnTo>
                  <a:lnTo>
                    <a:pt x="2627" y="8146"/>
                  </a:lnTo>
                  <a:lnTo>
                    <a:pt x="2564" y="8191"/>
                  </a:lnTo>
                  <a:lnTo>
                    <a:pt x="2481" y="8224"/>
                  </a:lnTo>
                  <a:lnTo>
                    <a:pt x="2391" y="8250"/>
                  </a:lnTo>
                  <a:lnTo>
                    <a:pt x="2290" y="8263"/>
                  </a:lnTo>
                  <a:lnTo>
                    <a:pt x="2094" y="8260"/>
                  </a:lnTo>
                  <a:lnTo>
                    <a:pt x="2001" y="8243"/>
                  </a:lnTo>
                  <a:lnTo>
                    <a:pt x="1917" y="8215"/>
                  </a:lnTo>
                  <a:lnTo>
                    <a:pt x="1738" y="8169"/>
                  </a:lnTo>
                  <a:lnTo>
                    <a:pt x="1642" y="8164"/>
                  </a:lnTo>
                  <a:lnTo>
                    <a:pt x="1547" y="8170"/>
                  </a:lnTo>
                  <a:lnTo>
                    <a:pt x="1452" y="8192"/>
                  </a:lnTo>
                  <a:lnTo>
                    <a:pt x="1262" y="8278"/>
                  </a:lnTo>
                  <a:lnTo>
                    <a:pt x="1024" y="8408"/>
                  </a:lnTo>
                  <a:lnTo>
                    <a:pt x="960" y="8453"/>
                  </a:lnTo>
                  <a:lnTo>
                    <a:pt x="583" y="8859"/>
                  </a:lnTo>
                  <a:lnTo>
                    <a:pt x="460" y="8946"/>
                  </a:lnTo>
                  <a:lnTo>
                    <a:pt x="349" y="9002"/>
                  </a:lnTo>
                  <a:lnTo>
                    <a:pt x="252" y="9029"/>
                  </a:lnTo>
                  <a:lnTo>
                    <a:pt x="213" y="9057"/>
                  </a:lnTo>
                  <a:lnTo>
                    <a:pt x="160" y="9134"/>
                  </a:lnTo>
                  <a:lnTo>
                    <a:pt x="148" y="9162"/>
                  </a:lnTo>
                  <a:lnTo>
                    <a:pt x="146" y="9189"/>
                  </a:lnTo>
                  <a:lnTo>
                    <a:pt x="156" y="9210"/>
                  </a:lnTo>
                  <a:lnTo>
                    <a:pt x="178" y="9236"/>
                  </a:lnTo>
                  <a:lnTo>
                    <a:pt x="194" y="9262"/>
                  </a:lnTo>
                  <a:lnTo>
                    <a:pt x="195" y="9268"/>
                  </a:lnTo>
                  <a:lnTo>
                    <a:pt x="195" y="9280"/>
                  </a:lnTo>
                  <a:lnTo>
                    <a:pt x="171" y="9323"/>
                  </a:lnTo>
                  <a:lnTo>
                    <a:pt x="157" y="9356"/>
                  </a:lnTo>
                  <a:lnTo>
                    <a:pt x="158" y="9392"/>
                  </a:lnTo>
                  <a:lnTo>
                    <a:pt x="166" y="9429"/>
                  </a:lnTo>
                  <a:lnTo>
                    <a:pt x="159" y="9496"/>
                  </a:lnTo>
                  <a:lnTo>
                    <a:pt x="181" y="9524"/>
                  </a:lnTo>
                  <a:lnTo>
                    <a:pt x="195" y="9530"/>
                  </a:lnTo>
                  <a:lnTo>
                    <a:pt x="202" y="9537"/>
                  </a:lnTo>
                  <a:lnTo>
                    <a:pt x="211" y="9554"/>
                  </a:lnTo>
                  <a:lnTo>
                    <a:pt x="179" y="9571"/>
                  </a:lnTo>
                  <a:lnTo>
                    <a:pt x="136" y="9591"/>
                  </a:lnTo>
                  <a:lnTo>
                    <a:pt x="114" y="9622"/>
                  </a:lnTo>
                  <a:lnTo>
                    <a:pt x="125" y="9701"/>
                  </a:lnTo>
                  <a:lnTo>
                    <a:pt x="59" y="9828"/>
                  </a:lnTo>
                  <a:lnTo>
                    <a:pt x="1" y="9880"/>
                  </a:lnTo>
                  <a:lnTo>
                    <a:pt x="0" y="9923"/>
                  </a:lnTo>
                  <a:lnTo>
                    <a:pt x="9" y="9959"/>
                  </a:lnTo>
                  <a:lnTo>
                    <a:pt x="34" y="9991"/>
                  </a:lnTo>
                  <a:lnTo>
                    <a:pt x="78" y="10021"/>
                  </a:lnTo>
                  <a:lnTo>
                    <a:pt x="121" y="10038"/>
                  </a:lnTo>
                  <a:lnTo>
                    <a:pt x="183" y="10099"/>
                  </a:lnTo>
                  <a:lnTo>
                    <a:pt x="331" y="10117"/>
                  </a:lnTo>
                  <a:lnTo>
                    <a:pt x="358" y="10148"/>
                  </a:lnTo>
                  <a:lnTo>
                    <a:pt x="386" y="10192"/>
                  </a:lnTo>
                  <a:lnTo>
                    <a:pt x="438" y="10217"/>
                  </a:lnTo>
                  <a:lnTo>
                    <a:pt x="518" y="10231"/>
                  </a:lnTo>
                  <a:lnTo>
                    <a:pt x="535" y="10256"/>
                  </a:lnTo>
                  <a:lnTo>
                    <a:pt x="564" y="10286"/>
                  </a:lnTo>
                  <a:lnTo>
                    <a:pt x="664" y="10304"/>
                  </a:lnTo>
                  <a:lnTo>
                    <a:pt x="697" y="10334"/>
                  </a:lnTo>
                  <a:lnTo>
                    <a:pt x="712" y="10368"/>
                  </a:lnTo>
                  <a:lnTo>
                    <a:pt x="722" y="10413"/>
                  </a:lnTo>
                  <a:lnTo>
                    <a:pt x="738" y="10455"/>
                  </a:lnTo>
                  <a:lnTo>
                    <a:pt x="767" y="10505"/>
                  </a:lnTo>
                  <a:lnTo>
                    <a:pt x="820" y="10510"/>
                  </a:lnTo>
                  <a:lnTo>
                    <a:pt x="877" y="10503"/>
                  </a:lnTo>
                  <a:lnTo>
                    <a:pt x="971" y="10507"/>
                  </a:lnTo>
                  <a:lnTo>
                    <a:pt x="1032" y="10500"/>
                  </a:lnTo>
                  <a:lnTo>
                    <a:pt x="1088" y="10480"/>
                  </a:lnTo>
                  <a:lnTo>
                    <a:pt x="1185" y="10478"/>
                  </a:lnTo>
                  <a:lnTo>
                    <a:pt x="1410" y="10519"/>
                  </a:lnTo>
                  <a:lnTo>
                    <a:pt x="1889" y="10690"/>
                  </a:lnTo>
                  <a:lnTo>
                    <a:pt x="2001" y="10718"/>
                  </a:lnTo>
                  <a:lnTo>
                    <a:pt x="2087" y="10716"/>
                  </a:lnTo>
                  <a:lnTo>
                    <a:pt x="2198" y="10723"/>
                  </a:lnTo>
                  <a:lnTo>
                    <a:pt x="3602" y="10967"/>
                  </a:lnTo>
                  <a:lnTo>
                    <a:pt x="3668" y="11026"/>
                  </a:lnTo>
                  <a:lnTo>
                    <a:pt x="3680" y="11083"/>
                  </a:lnTo>
                  <a:lnTo>
                    <a:pt x="3644" y="11139"/>
                  </a:lnTo>
                  <a:lnTo>
                    <a:pt x="3621" y="11193"/>
                  </a:lnTo>
                  <a:lnTo>
                    <a:pt x="3596" y="11308"/>
                  </a:lnTo>
                  <a:lnTo>
                    <a:pt x="3607" y="11365"/>
                  </a:lnTo>
                  <a:lnTo>
                    <a:pt x="3604" y="11420"/>
                  </a:lnTo>
                  <a:lnTo>
                    <a:pt x="3618" y="11473"/>
                  </a:lnTo>
                  <a:lnTo>
                    <a:pt x="3593" y="11581"/>
                  </a:lnTo>
                  <a:lnTo>
                    <a:pt x="3566" y="11635"/>
                  </a:lnTo>
                  <a:lnTo>
                    <a:pt x="3530" y="11681"/>
                  </a:lnTo>
                  <a:lnTo>
                    <a:pt x="3512" y="11723"/>
                  </a:lnTo>
                  <a:lnTo>
                    <a:pt x="3462" y="11792"/>
                  </a:lnTo>
                  <a:lnTo>
                    <a:pt x="3438" y="11842"/>
                  </a:lnTo>
                  <a:lnTo>
                    <a:pt x="3348" y="11949"/>
                  </a:lnTo>
                  <a:lnTo>
                    <a:pt x="3283" y="11993"/>
                  </a:lnTo>
                  <a:lnTo>
                    <a:pt x="3210" y="12032"/>
                  </a:lnTo>
                  <a:lnTo>
                    <a:pt x="3082" y="12122"/>
                  </a:lnTo>
                  <a:lnTo>
                    <a:pt x="3035" y="12173"/>
                  </a:lnTo>
                  <a:lnTo>
                    <a:pt x="2973" y="12284"/>
                  </a:lnTo>
                  <a:lnTo>
                    <a:pt x="2931" y="12339"/>
                  </a:lnTo>
                  <a:lnTo>
                    <a:pt x="2823" y="12444"/>
                  </a:lnTo>
                  <a:lnTo>
                    <a:pt x="2785" y="12494"/>
                  </a:lnTo>
                  <a:lnTo>
                    <a:pt x="2766" y="12545"/>
                  </a:lnTo>
                  <a:lnTo>
                    <a:pt x="2735" y="12595"/>
                  </a:lnTo>
                  <a:lnTo>
                    <a:pt x="2710" y="12658"/>
                  </a:lnTo>
                  <a:lnTo>
                    <a:pt x="2718" y="12734"/>
                  </a:lnTo>
                  <a:lnTo>
                    <a:pt x="2776" y="12852"/>
                  </a:lnTo>
                  <a:lnTo>
                    <a:pt x="2855" y="12919"/>
                  </a:lnTo>
                  <a:lnTo>
                    <a:pt x="3880" y="13575"/>
                  </a:lnTo>
                  <a:lnTo>
                    <a:pt x="4061" y="13652"/>
                  </a:lnTo>
                  <a:lnTo>
                    <a:pt x="4202" y="13691"/>
                  </a:lnTo>
                  <a:lnTo>
                    <a:pt x="4492" y="13686"/>
                  </a:lnTo>
                  <a:lnTo>
                    <a:pt x="4783" y="13651"/>
                  </a:lnTo>
                  <a:lnTo>
                    <a:pt x="5082" y="13657"/>
                  </a:lnTo>
                  <a:lnTo>
                    <a:pt x="5275" y="13633"/>
                  </a:lnTo>
                  <a:lnTo>
                    <a:pt x="5437" y="13573"/>
                  </a:lnTo>
                  <a:lnTo>
                    <a:pt x="5498" y="13560"/>
                  </a:lnTo>
                  <a:lnTo>
                    <a:pt x="5577" y="13555"/>
                  </a:lnTo>
                  <a:lnTo>
                    <a:pt x="5680" y="13567"/>
                  </a:lnTo>
                  <a:lnTo>
                    <a:pt x="5788" y="13591"/>
                  </a:lnTo>
                  <a:lnTo>
                    <a:pt x="5914" y="13637"/>
                  </a:lnTo>
                  <a:lnTo>
                    <a:pt x="6259" y="13962"/>
                  </a:lnTo>
                  <a:lnTo>
                    <a:pt x="6318" y="14031"/>
                  </a:lnTo>
                  <a:lnTo>
                    <a:pt x="6312" y="14086"/>
                  </a:lnTo>
                  <a:lnTo>
                    <a:pt x="6259" y="14197"/>
                  </a:lnTo>
                  <a:lnTo>
                    <a:pt x="6263" y="14256"/>
                  </a:lnTo>
                  <a:lnTo>
                    <a:pt x="6400" y="14480"/>
                  </a:lnTo>
                  <a:lnTo>
                    <a:pt x="6407" y="14515"/>
                  </a:lnTo>
                  <a:lnTo>
                    <a:pt x="6380" y="14563"/>
                  </a:lnTo>
                  <a:lnTo>
                    <a:pt x="6341" y="14599"/>
                  </a:lnTo>
                  <a:lnTo>
                    <a:pt x="6323" y="14720"/>
                  </a:lnTo>
                  <a:lnTo>
                    <a:pt x="6121" y="14806"/>
                  </a:lnTo>
                  <a:lnTo>
                    <a:pt x="6021" y="14826"/>
                  </a:lnTo>
                  <a:lnTo>
                    <a:pt x="5979" y="14877"/>
                  </a:lnTo>
                  <a:lnTo>
                    <a:pt x="5972" y="14932"/>
                  </a:lnTo>
                  <a:lnTo>
                    <a:pt x="6023" y="15073"/>
                  </a:lnTo>
                  <a:lnTo>
                    <a:pt x="6093" y="15162"/>
                  </a:lnTo>
                  <a:lnTo>
                    <a:pt x="6190" y="15240"/>
                  </a:lnTo>
                  <a:lnTo>
                    <a:pt x="6251" y="15280"/>
                  </a:lnTo>
                  <a:lnTo>
                    <a:pt x="6366" y="15372"/>
                  </a:lnTo>
                  <a:lnTo>
                    <a:pt x="6436" y="15417"/>
                  </a:lnTo>
                  <a:lnTo>
                    <a:pt x="6503" y="15472"/>
                  </a:lnTo>
                  <a:lnTo>
                    <a:pt x="6503" y="15498"/>
                  </a:lnTo>
                  <a:lnTo>
                    <a:pt x="6454" y="15525"/>
                  </a:lnTo>
                  <a:lnTo>
                    <a:pt x="6121" y="15652"/>
                  </a:lnTo>
                  <a:lnTo>
                    <a:pt x="5935" y="15689"/>
                  </a:lnTo>
                  <a:lnTo>
                    <a:pt x="5724" y="15707"/>
                  </a:lnTo>
                  <a:lnTo>
                    <a:pt x="5467" y="15700"/>
                  </a:lnTo>
                  <a:lnTo>
                    <a:pt x="5414" y="15693"/>
                  </a:lnTo>
                  <a:lnTo>
                    <a:pt x="5248" y="15721"/>
                  </a:lnTo>
                  <a:lnTo>
                    <a:pt x="5425" y="16188"/>
                  </a:lnTo>
                  <a:lnTo>
                    <a:pt x="5422" y="16375"/>
                  </a:lnTo>
                  <a:lnTo>
                    <a:pt x="5321" y="16576"/>
                  </a:lnTo>
                  <a:lnTo>
                    <a:pt x="5283" y="16688"/>
                  </a:lnTo>
                  <a:lnTo>
                    <a:pt x="5307" y="16857"/>
                  </a:lnTo>
                  <a:lnTo>
                    <a:pt x="5277" y="16913"/>
                  </a:lnTo>
                  <a:lnTo>
                    <a:pt x="5228" y="16966"/>
                  </a:lnTo>
                  <a:lnTo>
                    <a:pt x="5157" y="17011"/>
                  </a:lnTo>
                  <a:lnTo>
                    <a:pt x="4753" y="17211"/>
                  </a:lnTo>
                  <a:lnTo>
                    <a:pt x="4682" y="17266"/>
                  </a:lnTo>
                  <a:lnTo>
                    <a:pt x="4614" y="17345"/>
                  </a:lnTo>
                  <a:lnTo>
                    <a:pt x="4589" y="17458"/>
                  </a:lnTo>
                  <a:lnTo>
                    <a:pt x="4594" y="17756"/>
                  </a:lnTo>
                  <a:lnTo>
                    <a:pt x="4625" y="17867"/>
                  </a:lnTo>
                  <a:lnTo>
                    <a:pt x="4671" y="17937"/>
                  </a:lnTo>
                  <a:lnTo>
                    <a:pt x="4761" y="17956"/>
                  </a:lnTo>
                  <a:lnTo>
                    <a:pt x="4967" y="17973"/>
                  </a:lnTo>
                  <a:lnTo>
                    <a:pt x="5357" y="18044"/>
                  </a:lnTo>
                  <a:lnTo>
                    <a:pt x="5485" y="18090"/>
                  </a:lnTo>
                  <a:lnTo>
                    <a:pt x="5539" y="18116"/>
                  </a:lnTo>
                  <a:lnTo>
                    <a:pt x="5655" y="18218"/>
                  </a:lnTo>
                  <a:lnTo>
                    <a:pt x="5808" y="18508"/>
                  </a:lnTo>
                  <a:lnTo>
                    <a:pt x="5806" y="18596"/>
                  </a:lnTo>
                  <a:lnTo>
                    <a:pt x="5763" y="18718"/>
                  </a:lnTo>
                  <a:lnTo>
                    <a:pt x="5731" y="18772"/>
                  </a:lnTo>
                  <a:lnTo>
                    <a:pt x="5660" y="19000"/>
                  </a:lnTo>
                  <a:lnTo>
                    <a:pt x="5631" y="19056"/>
                  </a:lnTo>
                  <a:lnTo>
                    <a:pt x="5549" y="19159"/>
                  </a:lnTo>
                  <a:lnTo>
                    <a:pt x="5241" y="19410"/>
                  </a:lnTo>
                  <a:lnTo>
                    <a:pt x="5185" y="19489"/>
                  </a:lnTo>
                  <a:lnTo>
                    <a:pt x="5134" y="19623"/>
                  </a:lnTo>
                  <a:lnTo>
                    <a:pt x="5156" y="19766"/>
                  </a:lnTo>
                  <a:lnTo>
                    <a:pt x="5209" y="19897"/>
                  </a:lnTo>
                  <a:lnTo>
                    <a:pt x="5270" y="19972"/>
                  </a:lnTo>
                  <a:lnTo>
                    <a:pt x="5342" y="20021"/>
                  </a:lnTo>
                  <a:lnTo>
                    <a:pt x="5408" y="20057"/>
                  </a:lnTo>
                  <a:lnTo>
                    <a:pt x="5449" y="20086"/>
                  </a:lnTo>
                  <a:lnTo>
                    <a:pt x="5670" y="20276"/>
                  </a:lnTo>
                  <a:lnTo>
                    <a:pt x="5839" y="20462"/>
                  </a:lnTo>
                  <a:lnTo>
                    <a:pt x="5843" y="20466"/>
                  </a:lnTo>
                  <a:lnTo>
                    <a:pt x="5845" y="20467"/>
                  </a:lnTo>
                  <a:lnTo>
                    <a:pt x="5958" y="20580"/>
                  </a:lnTo>
                  <a:lnTo>
                    <a:pt x="6032" y="20629"/>
                  </a:lnTo>
                  <a:lnTo>
                    <a:pt x="6176" y="20752"/>
                  </a:lnTo>
                  <a:lnTo>
                    <a:pt x="6296" y="20891"/>
                  </a:lnTo>
                  <a:lnTo>
                    <a:pt x="6363" y="20947"/>
                  </a:lnTo>
                  <a:lnTo>
                    <a:pt x="6659" y="21131"/>
                  </a:lnTo>
                  <a:lnTo>
                    <a:pt x="6741" y="21167"/>
                  </a:lnTo>
                  <a:lnTo>
                    <a:pt x="7188" y="21419"/>
                  </a:lnTo>
                  <a:lnTo>
                    <a:pt x="7274" y="21447"/>
                  </a:lnTo>
                  <a:lnTo>
                    <a:pt x="7465" y="21475"/>
                  </a:lnTo>
                  <a:lnTo>
                    <a:pt x="7553" y="21504"/>
                  </a:lnTo>
                  <a:lnTo>
                    <a:pt x="7630" y="21541"/>
                  </a:lnTo>
                  <a:lnTo>
                    <a:pt x="7687" y="21575"/>
                  </a:lnTo>
                  <a:lnTo>
                    <a:pt x="7734" y="21590"/>
                  </a:lnTo>
                  <a:lnTo>
                    <a:pt x="7812" y="21600"/>
                  </a:lnTo>
                  <a:lnTo>
                    <a:pt x="8010" y="21578"/>
                  </a:lnTo>
                  <a:lnTo>
                    <a:pt x="8015" y="21578"/>
                  </a:lnTo>
                  <a:lnTo>
                    <a:pt x="8013" y="21570"/>
                  </a:lnTo>
                  <a:lnTo>
                    <a:pt x="8035" y="21453"/>
                  </a:lnTo>
                  <a:lnTo>
                    <a:pt x="8461" y="20878"/>
                  </a:lnTo>
                  <a:lnTo>
                    <a:pt x="8562" y="20783"/>
                  </a:lnTo>
                  <a:lnTo>
                    <a:pt x="8762" y="20668"/>
                  </a:lnTo>
                  <a:lnTo>
                    <a:pt x="9043" y="20609"/>
                  </a:lnTo>
                  <a:lnTo>
                    <a:pt x="9136" y="20544"/>
                  </a:lnTo>
                  <a:lnTo>
                    <a:pt x="9158" y="20411"/>
                  </a:lnTo>
                  <a:lnTo>
                    <a:pt x="9205" y="19934"/>
                  </a:lnTo>
                  <a:lnTo>
                    <a:pt x="9237" y="19629"/>
                  </a:lnTo>
                  <a:lnTo>
                    <a:pt x="9282" y="19516"/>
                  </a:lnTo>
                  <a:lnTo>
                    <a:pt x="9350" y="19413"/>
                  </a:lnTo>
                  <a:lnTo>
                    <a:pt x="9463" y="19293"/>
                  </a:lnTo>
                  <a:lnTo>
                    <a:pt x="9613" y="19180"/>
                  </a:lnTo>
                  <a:lnTo>
                    <a:pt x="9804" y="19096"/>
                  </a:lnTo>
                  <a:lnTo>
                    <a:pt x="10043" y="19063"/>
                  </a:lnTo>
                  <a:lnTo>
                    <a:pt x="10423" y="19078"/>
                  </a:lnTo>
                  <a:lnTo>
                    <a:pt x="10608" y="19054"/>
                  </a:lnTo>
                  <a:lnTo>
                    <a:pt x="10729" y="18969"/>
                  </a:lnTo>
                  <a:lnTo>
                    <a:pt x="10572" y="18307"/>
                  </a:lnTo>
                  <a:lnTo>
                    <a:pt x="10667" y="18019"/>
                  </a:lnTo>
                  <a:lnTo>
                    <a:pt x="11042" y="18031"/>
                  </a:lnTo>
                  <a:lnTo>
                    <a:pt x="11082" y="17921"/>
                  </a:lnTo>
                  <a:lnTo>
                    <a:pt x="11192" y="17861"/>
                  </a:lnTo>
                  <a:lnTo>
                    <a:pt x="11344" y="17837"/>
                  </a:lnTo>
                  <a:lnTo>
                    <a:pt x="11684" y="17827"/>
                  </a:lnTo>
                  <a:lnTo>
                    <a:pt x="11723" y="17797"/>
                  </a:lnTo>
                  <a:lnTo>
                    <a:pt x="11721" y="17722"/>
                  </a:lnTo>
                  <a:lnTo>
                    <a:pt x="11765" y="17580"/>
                  </a:lnTo>
                  <a:lnTo>
                    <a:pt x="11880" y="17472"/>
                  </a:lnTo>
                  <a:lnTo>
                    <a:pt x="12265" y="17238"/>
                  </a:lnTo>
                  <a:lnTo>
                    <a:pt x="12349" y="17208"/>
                  </a:lnTo>
                  <a:lnTo>
                    <a:pt x="12415" y="17124"/>
                  </a:lnTo>
                  <a:lnTo>
                    <a:pt x="12575" y="17063"/>
                  </a:lnTo>
                  <a:lnTo>
                    <a:pt x="13585" y="16833"/>
                  </a:lnTo>
                  <a:lnTo>
                    <a:pt x="13922" y="16703"/>
                  </a:lnTo>
                  <a:lnTo>
                    <a:pt x="14188" y="16647"/>
                  </a:lnTo>
                  <a:lnTo>
                    <a:pt x="14666" y="16588"/>
                  </a:lnTo>
                  <a:lnTo>
                    <a:pt x="15106" y="16588"/>
                  </a:lnTo>
                  <a:lnTo>
                    <a:pt x="15262" y="16555"/>
                  </a:lnTo>
                  <a:lnTo>
                    <a:pt x="15425" y="16462"/>
                  </a:lnTo>
                  <a:lnTo>
                    <a:pt x="15493" y="16358"/>
                  </a:lnTo>
                  <a:lnTo>
                    <a:pt x="15477" y="16258"/>
                  </a:lnTo>
                  <a:lnTo>
                    <a:pt x="15481" y="16152"/>
                  </a:lnTo>
                  <a:lnTo>
                    <a:pt x="15605" y="16032"/>
                  </a:lnTo>
                  <a:lnTo>
                    <a:pt x="15755" y="15967"/>
                  </a:lnTo>
                  <a:lnTo>
                    <a:pt x="15904" y="15940"/>
                  </a:lnTo>
                  <a:lnTo>
                    <a:pt x="16219" y="15938"/>
                  </a:lnTo>
                  <a:lnTo>
                    <a:pt x="16413" y="15918"/>
                  </a:lnTo>
                  <a:lnTo>
                    <a:pt x="16553" y="15883"/>
                  </a:lnTo>
                  <a:lnTo>
                    <a:pt x="16699" y="15864"/>
                  </a:lnTo>
                  <a:lnTo>
                    <a:pt x="16912" y="15892"/>
                  </a:lnTo>
                  <a:lnTo>
                    <a:pt x="16833" y="15789"/>
                  </a:lnTo>
                  <a:lnTo>
                    <a:pt x="16938" y="15674"/>
                  </a:lnTo>
                  <a:lnTo>
                    <a:pt x="17051" y="15625"/>
                  </a:lnTo>
                  <a:lnTo>
                    <a:pt x="17174" y="15589"/>
                  </a:lnTo>
                  <a:lnTo>
                    <a:pt x="17314" y="15515"/>
                  </a:lnTo>
                  <a:lnTo>
                    <a:pt x="17390" y="15495"/>
                  </a:lnTo>
                  <a:lnTo>
                    <a:pt x="17594" y="15489"/>
                  </a:lnTo>
                  <a:lnTo>
                    <a:pt x="17635" y="15463"/>
                  </a:lnTo>
                  <a:lnTo>
                    <a:pt x="17656" y="15444"/>
                  </a:lnTo>
                  <a:lnTo>
                    <a:pt x="17780" y="15291"/>
                  </a:lnTo>
                  <a:lnTo>
                    <a:pt x="17930" y="15214"/>
                  </a:lnTo>
                  <a:lnTo>
                    <a:pt x="18091" y="15168"/>
                  </a:lnTo>
                  <a:lnTo>
                    <a:pt x="18271" y="15144"/>
                  </a:lnTo>
                  <a:lnTo>
                    <a:pt x="18469" y="15137"/>
                  </a:lnTo>
                  <a:lnTo>
                    <a:pt x="18541" y="15081"/>
                  </a:lnTo>
                  <a:lnTo>
                    <a:pt x="18536" y="14967"/>
                  </a:lnTo>
                  <a:lnTo>
                    <a:pt x="18469" y="14877"/>
                  </a:lnTo>
                  <a:lnTo>
                    <a:pt x="18364" y="14892"/>
                  </a:lnTo>
                  <a:lnTo>
                    <a:pt x="18078" y="14768"/>
                  </a:lnTo>
                  <a:lnTo>
                    <a:pt x="17994" y="14720"/>
                  </a:lnTo>
                  <a:lnTo>
                    <a:pt x="17868" y="14688"/>
                  </a:lnTo>
                  <a:lnTo>
                    <a:pt x="17974" y="14646"/>
                  </a:lnTo>
                  <a:lnTo>
                    <a:pt x="18020" y="14634"/>
                  </a:lnTo>
                  <a:lnTo>
                    <a:pt x="17689" y="14434"/>
                  </a:lnTo>
                  <a:lnTo>
                    <a:pt x="17234" y="14295"/>
                  </a:lnTo>
                  <a:lnTo>
                    <a:pt x="16727" y="14216"/>
                  </a:lnTo>
                  <a:lnTo>
                    <a:pt x="16244" y="14190"/>
                  </a:lnTo>
                  <a:lnTo>
                    <a:pt x="15957" y="14151"/>
                  </a:lnTo>
                  <a:lnTo>
                    <a:pt x="15732" y="14055"/>
                  </a:lnTo>
                  <a:lnTo>
                    <a:pt x="15334" y="13831"/>
                  </a:lnTo>
                  <a:lnTo>
                    <a:pt x="14939" y="13662"/>
                  </a:lnTo>
                  <a:lnTo>
                    <a:pt x="14783" y="13556"/>
                  </a:lnTo>
                  <a:lnTo>
                    <a:pt x="14388" y="13182"/>
                  </a:lnTo>
                  <a:lnTo>
                    <a:pt x="14113" y="12889"/>
                  </a:lnTo>
                  <a:lnTo>
                    <a:pt x="13838" y="12622"/>
                  </a:lnTo>
                  <a:lnTo>
                    <a:pt x="13662" y="12379"/>
                  </a:lnTo>
                  <a:lnTo>
                    <a:pt x="13558" y="12113"/>
                  </a:lnTo>
                  <a:lnTo>
                    <a:pt x="13498" y="11979"/>
                  </a:lnTo>
                  <a:lnTo>
                    <a:pt x="13650" y="11914"/>
                  </a:lnTo>
                  <a:lnTo>
                    <a:pt x="13780" y="11865"/>
                  </a:lnTo>
                  <a:lnTo>
                    <a:pt x="13650" y="11737"/>
                  </a:lnTo>
                  <a:lnTo>
                    <a:pt x="13535" y="11618"/>
                  </a:lnTo>
                  <a:lnTo>
                    <a:pt x="12872" y="10835"/>
                  </a:lnTo>
                  <a:lnTo>
                    <a:pt x="12668" y="10349"/>
                  </a:lnTo>
                  <a:lnTo>
                    <a:pt x="12596" y="10036"/>
                  </a:lnTo>
                  <a:lnTo>
                    <a:pt x="12563" y="9669"/>
                  </a:lnTo>
                  <a:lnTo>
                    <a:pt x="12640" y="9405"/>
                  </a:lnTo>
                  <a:lnTo>
                    <a:pt x="12752" y="9274"/>
                  </a:lnTo>
                  <a:lnTo>
                    <a:pt x="13082" y="9013"/>
                  </a:lnTo>
                  <a:lnTo>
                    <a:pt x="13152" y="8921"/>
                  </a:lnTo>
                  <a:lnTo>
                    <a:pt x="13209" y="8797"/>
                  </a:lnTo>
                  <a:lnTo>
                    <a:pt x="13337" y="8667"/>
                  </a:lnTo>
                  <a:lnTo>
                    <a:pt x="13482" y="8558"/>
                  </a:lnTo>
                  <a:lnTo>
                    <a:pt x="13734" y="8408"/>
                  </a:lnTo>
                  <a:lnTo>
                    <a:pt x="13850" y="8314"/>
                  </a:lnTo>
                  <a:lnTo>
                    <a:pt x="13922" y="8190"/>
                  </a:lnTo>
                  <a:lnTo>
                    <a:pt x="13946" y="8012"/>
                  </a:lnTo>
                  <a:lnTo>
                    <a:pt x="14003" y="7934"/>
                  </a:lnTo>
                  <a:lnTo>
                    <a:pt x="15094" y="6953"/>
                  </a:lnTo>
                  <a:lnTo>
                    <a:pt x="15757" y="6554"/>
                  </a:lnTo>
                  <a:lnTo>
                    <a:pt x="16029" y="6330"/>
                  </a:lnTo>
                  <a:lnTo>
                    <a:pt x="16488" y="5804"/>
                  </a:lnTo>
                  <a:lnTo>
                    <a:pt x="16760" y="5588"/>
                  </a:lnTo>
                  <a:lnTo>
                    <a:pt x="17298" y="5407"/>
                  </a:lnTo>
                  <a:lnTo>
                    <a:pt x="17589" y="5239"/>
                  </a:lnTo>
                  <a:lnTo>
                    <a:pt x="18231" y="4550"/>
                  </a:lnTo>
                  <a:lnTo>
                    <a:pt x="18860" y="4265"/>
                  </a:lnTo>
                  <a:lnTo>
                    <a:pt x="19221" y="3989"/>
                  </a:lnTo>
                  <a:lnTo>
                    <a:pt x="19361" y="3909"/>
                  </a:lnTo>
                  <a:lnTo>
                    <a:pt x="19645" y="3784"/>
                  </a:lnTo>
                  <a:lnTo>
                    <a:pt x="19768" y="3705"/>
                  </a:lnTo>
                  <a:lnTo>
                    <a:pt x="20505" y="2934"/>
                  </a:lnTo>
                  <a:lnTo>
                    <a:pt x="20779" y="2783"/>
                  </a:lnTo>
                  <a:lnTo>
                    <a:pt x="20848" y="2591"/>
                  </a:lnTo>
                  <a:lnTo>
                    <a:pt x="20991" y="2467"/>
                  </a:lnTo>
                  <a:lnTo>
                    <a:pt x="21173" y="2360"/>
                  </a:lnTo>
                  <a:lnTo>
                    <a:pt x="21363" y="2217"/>
                  </a:lnTo>
                  <a:lnTo>
                    <a:pt x="21533" y="1991"/>
                  </a:lnTo>
                  <a:lnTo>
                    <a:pt x="21600" y="1903"/>
                  </a:lnTo>
                  <a:cubicBezTo>
                    <a:pt x="21600" y="1903"/>
                    <a:pt x="21549" y="1882"/>
                    <a:pt x="21549" y="1882"/>
                  </a:cubicBezTo>
                  <a:close/>
                </a:path>
              </a:pathLst>
            </a:custGeom>
            <a:grpFill/>
            <a:ln w="6350">
              <a:solidFill>
                <a:schemeClr val="bg1"/>
              </a:solidFill>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Times New Roman"/>
                <a:ea typeface="+mn-ea"/>
                <a:cs typeface="+mn-cs"/>
              </a:endParaRPr>
            </a:p>
          </p:txBody>
        </p:sp>
        <p:sp>
          <p:nvSpPr>
            <p:cNvPr id="11" name="Shape 7">
              <a:extLst>
                <a:ext uri="{FF2B5EF4-FFF2-40B4-BE49-F238E27FC236}">
                  <a16:creationId xmlns:a16="http://schemas.microsoft.com/office/drawing/2014/main" id="{7FA44BC6-1FAB-4A45-A3D5-C96EB044DBE9}"/>
                </a:ext>
              </a:extLst>
            </p:cNvPr>
            <p:cNvSpPr/>
            <p:nvPr/>
          </p:nvSpPr>
          <p:spPr>
            <a:xfrm>
              <a:off x="7157467" y="2341181"/>
              <a:ext cx="660401" cy="451338"/>
            </a:xfrm>
            <a:custGeom>
              <a:avLst/>
              <a:gdLst/>
              <a:ahLst/>
              <a:cxnLst>
                <a:cxn ang="0">
                  <a:pos x="wd2" y="hd2"/>
                </a:cxn>
                <a:cxn ang="5400000">
                  <a:pos x="wd2" y="hd2"/>
                </a:cxn>
                <a:cxn ang="10800000">
                  <a:pos x="wd2" y="hd2"/>
                </a:cxn>
                <a:cxn ang="16200000">
                  <a:pos x="wd2" y="hd2"/>
                </a:cxn>
              </a:cxnLst>
              <a:rect l="0" t="0" r="r" b="b"/>
              <a:pathLst>
                <a:path w="21600" h="21600" extrusionOk="0">
                  <a:moveTo>
                    <a:pt x="21537" y="14545"/>
                  </a:moveTo>
                  <a:lnTo>
                    <a:pt x="21502" y="14236"/>
                  </a:lnTo>
                  <a:lnTo>
                    <a:pt x="21510" y="14095"/>
                  </a:lnTo>
                  <a:lnTo>
                    <a:pt x="21535" y="14010"/>
                  </a:lnTo>
                  <a:lnTo>
                    <a:pt x="21550" y="13938"/>
                  </a:lnTo>
                  <a:lnTo>
                    <a:pt x="21558" y="13821"/>
                  </a:lnTo>
                  <a:lnTo>
                    <a:pt x="21512" y="13634"/>
                  </a:lnTo>
                  <a:lnTo>
                    <a:pt x="21420" y="13411"/>
                  </a:lnTo>
                  <a:lnTo>
                    <a:pt x="21430" y="12779"/>
                  </a:lnTo>
                  <a:lnTo>
                    <a:pt x="20981" y="12313"/>
                  </a:lnTo>
                  <a:lnTo>
                    <a:pt x="20673" y="12178"/>
                  </a:lnTo>
                  <a:lnTo>
                    <a:pt x="19945" y="11569"/>
                  </a:lnTo>
                  <a:lnTo>
                    <a:pt x="19580" y="11081"/>
                  </a:lnTo>
                  <a:lnTo>
                    <a:pt x="19440" y="10941"/>
                  </a:lnTo>
                  <a:lnTo>
                    <a:pt x="19342" y="10925"/>
                  </a:lnTo>
                  <a:lnTo>
                    <a:pt x="19110" y="10983"/>
                  </a:lnTo>
                  <a:lnTo>
                    <a:pt x="19019" y="10941"/>
                  </a:lnTo>
                  <a:lnTo>
                    <a:pt x="18949" y="10745"/>
                  </a:lnTo>
                  <a:lnTo>
                    <a:pt x="18946" y="10512"/>
                  </a:lnTo>
                  <a:lnTo>
                    <a:pt x="18957" y="10291"/>
                  </a:lnTo>
                  <a:lnTo>
                    <a:pt x="18926" y="10128"/>
                  </a:lnTo>
                  <a:lnTo>
                    <a:pt x="18356" y="9518"/>
                  </a:lnTo>
                  <a:lnTo>
                    <a:pt x="17221" y="7501"/>
                  </a:lnTo>
                  <a:lnTo>
                    <a:pt x="16383" y="7504"/>
                  </a:lnTo>
                  <a:lnTo>
                    <a:pt x="16034" y="7322"/>
                  </a:lnTo>
                  <a:lnTo>
                    <a:pt x="15824" y="6853"/>
                  </a:lnTo>
                  <a:lnTo>
                    <a:pt x="15896" y="6778"/>
                  </a:lnTo>
                  <a:lnTo>
                    <a:pt x="15966" y="6591"/>
                  </a:lnTo>
                  <a:lnTo>
                    <a:pt x="16039" y="6446"/>
                  </a:lnTo>
                  <a:lnTo>
                    <a:pt x="15719" y="6024"/>
                  </a:lnTo>
                  <a:lnTo>
                    <a:pt x="15291" y="5947"/>
                  </a:lnTo>
                  <a:lnTo>
                    <a:pt x="14283" y="6058"/>
                  </a:lnTo>
                  <a:lnTo>
                    <a:pt x="13991" y="6013"/>
                  </a:lnTo>
                  <a:lnTo>
                    <a:pt x="13770" y="5910"/>
                  </a:lnTo>
                  <a:lnTo>
                    <a:pt x="13586" y="5700"/>
                  </a:lnTo>
                  <a:lnTo>
                    <a:pt x="13405" y="5334"/>
                  </a:lnTo>
                  <a:lnTo>
                    <a:pt x="13278" y="5146"/>
                  </a:lnTo>
                  <a:lnTo>
                    <a:pt x="12839" y="4700"/>
                  </a:lnTo>
                  <a:lnTo>
                    <a:pt x="12681" y="4612"/>
                  </a:lnTo>
                  <a:lnTo>
                    <a:pt x="11705" y="4816"/>
                  </a:lnTo>
                  <a:lnTo>
                    <a:pt x="11084" y="4469"/>
                  </a:lnTo>
                  <a:lnTo>
                    <a:pt x="10759" y="4396"/>
                  </a:lnTo>
                  <a:lnTo>
                    <a:pt x="10442" y="4328"/>
                  </a:lnTo>
                  <a:lnTo>
                    <a:pt x="9917" y="4093"/>
                  </a:lnTo>
                  <a:lnTo>
                    <a:pt x="9471" y="3709"/>
                  </a:lnTo>
                  <a:lnTo>
                    <a:pt x="9323" y="3184"/>
                  </a:lnTo>
                  <a:lnTo>
                    <a:pt x="9186" y="3257"/>
                  </a:lnTo>
                  <a:lnTo>
                    <a:pt x="9074" y="3382"/>
                  </a:lnTo>
                  <a:lnTo>
                    <a:pt x="8984" y="3560"/>
                  </a:lnTo>
                  <a:lnTo>
                    <a:pt x="8912" y="3796"/>
                  </a:lnTo>
                  <a:lnTo>
                    <a:pt x="8947" y="3858"/>
                  </a:lnTo>
                  <a:lnTo>
                    <a:pt x="8965" y="3882"/>
                  </a:lnTo>
                  <a:lnTo>
                    <a:pt x="8982" y="3915"/>
                  </a:lnTo>
                  <a:lnTo>
                    <a:pt x="9014" y="4000"/>
                  </a:lnTo>
                  <a:lnTo>
                    <a:pt x="8719" y="3940"/>
                  </a:lnTo>
                  <a:lnTo>
                    <a:pt x="8477" y="3986"/>
                  </a:lnTo>
                  <a:lnTo>
                    <a:pt x="8272" y="4142"/>
                  </a:lnTo>
                  <a:lnTo>
                    <a:pt x="8090" y="4409"/>
                  </a:lnTo>
                  <a:lnTo>
                    <a:pt x="8064" y="3952"/>
                  </a:lnTo>
                  <a:lnTo>
                    <a:pt x="7915" y="3786"/>
                  </a:lnTo>
                  <a:lnTo>
                    <a:pt x="7748" y="3806"/>
                  </a:lnTo>
                  <a:lnTo>
                    <a:pt x="7669" y="3898"/>
                  </a:lnTo>
                  <a:lnTo>
                    <a:pt x="7572" y="4079"/>
                  </a:lnTo>
                  <a:lnTo>
                    <a:pt x="7358" y="3935"/>
                  </a:lnTo>
                  <a:lnTo>
                    <a:pt x="6826" y="3319"/>
                  </a:lnTo>
                  <a:lnTo>
                    <a:pt x="6686" y="3207"/>
                  </a:lnTo>
                  <a:lnTo>
                    <a:pt x="6567" y="3181"/>
                  </a:lnTo>
                  <a:lnTo>
                    <a:pt x="6520" y="2713"/>
                  </a:lnTo>
                  <a:lnTo>
                    <a:pt x="6528" y="2280"/>
                  </a:lnTo>
                  <a:lnTo>
                    <a:pt x="6559" y="2077"/>
                  </a:lnTo>
                  <a:lnTo>
                    <a:pt x="6552" y="1865"/>
                  </a:lnTo>
                  <a:lnTo>
                    <a:pt x="6499" y="1634"/>
                  </a:lnTo>
                  <a:lnTo>
                    <a:pt x="6344" y="1389"/>
                  </a:lnTo>
                  <a:lnTo>
                    <a:pt x="5824" y="850"/>
                  </a:lnTo>
                  <a:lnTo>
                    <a:pt x="5622" y="761"/>
                  </a:lnTo>
                  <a:lnTo>
                    <a:pt x="5405" y="886"/>
                  </a:lnTo>
                  <a:lnTo>
                    <a:pt x="5287" y="1056"/>
                  </a:lnTo>
                  <a:lnTo>
                    <a:pt x="5231" y="1274"/>
                  </a:lnTo>
                  <a:lnTo>
                    <a:pt x="5132" y="1750"/>
                  </a:lnTo>
                  <a:lnTo>
                    <a:pt x="4929" y="1712"/>
                  </a:lnTo>
                  <a:lnTo>
                    <a:pt x="4741" y="1848"/>
                  </a:lnTo>
                  <a:lnTo>
                    <a:pt x="4635" y="1894"/>
                  </a:lnTo>
                  <a:lnTo>
                    <a:pt x="4514" y="1791"/>
                  </a:lnTo>
                  <a:lnTo>
                    <a:pt x="4427" y="1614"/>
                  </a:lnTo>
                  <a:lnTo>
                    <a:pt x="4428" y="1440"/>
                  </a:lnTo>
                  <a:lnTo>
                    <a:pt x="4608" y="1144"/>
                  </a:lnTo>
                  <a:lnTo>
                    <a:pt x="4640" y="988"/>
                  </a:lnTo>
                  <a:lnTo>
                    <a:pt x="4586" y="715"/>
                  </a:lnTo>
                  <a:lnTo>
                    <a:pt x="4380" y="907"/>
                  </a:lnTo>
                  <a:lnTo>
                    <a:pt x="4289" y="678"/>
                  </a:lnTo>
                  <a:lnTo>
                    <a:pt x="4267" y="289"/>
                  </a:lnTo>
                  <a:lnTo>
                    <a:pt x="4269" y="0"/>
                  </a:lnTo>
                  <a:lnTo>
                    <a:pt x="3224" y="534"/>
                  </a:lnTo>
                  <a:lnTo>
                    <a:pt x="2823" y="417"/>
                  </a:lnTo>
                  <a:lnTo>
                    <a:pt x="2593" y="268"/>
                  </a:lnTo>
                  <a:lnTo>
                    <a:pt x="1608" y="97"/>
                  </a:lnTo>
                  <a:lnTo>
                    <a:pt x="964" y="204"/>
                  </a:lnTo>
                  <a:lnTo>
                    <a:pt x="735" y="360"/>
                  </a:lnTo>
                  <a:lnTo>
                    <a:pt x="680" y="552"/>
                  </a:lnTo>
                  <a:lnTo>
                    <a:pt x="850" y="916"/>
                  </a:lnTo>
                  <a:lnTo>
                    <a:pt x="900" y="1125"/>
                  </a:lnTo>
                  <a:lnTo>
                    <a:pt x="909" y="1338"/>
                  </a:lnTo>
                  <a:lnTo>
                    <a:pt x="816" y="1576"/>
                  </a:lnTo>
                  <a:lnTo>
                    <a:pt x="714" y="1749"/>
                  </a:lnTo>
                  <a:lnTo>
                    <a:pt x="622" y="1936"/>
                  </a:lnTo>
                  <a:lnTo>
                    <a:pt x="561" y="2121"/>
                  </a:lnTo>
                  <a:lnTo>
                    <a:pt x="106" y="2863"/>
                  </a:lnTo>
                  <a:lnTo>
                    <a:pt x="87" y="3092"/>
                  </a:lnTo>
                  <a:lnTo>
                    <a:pt x="154" y="3210"/>
                  </a:lnTo>
                  <a:lnTo>
                    <a:pt x="276" y="3229"/>
                  </a:lnTo>
                  <a:lnTo>
                    <a:pt x="397" y="3146"/>
                  </a:lnTo>
                  <a:lnTo>
                    <a:pt x="529" y="3112"/>
                  </a:lnTo>
                  <a:lnTo>
                    <a:pt x="649" y="3122"/>
                  </a:lnTo>
                  <a:lnTo>
                    <a:pt x="731" y="3257"/>
                  </a:lnTo>
                  <a:lnTo>
                    <a:pt x="767" y="3439"/>
                  </a:lnTo>
                  <a:lnTo>
                    <a:pt x="756" y="3683"/>
                  </a:lnTo>
                  <a:lnTo>
                    <a:pt x="711" y="3949"/>
                  </a:lnTo>
                  <a:lnTo>
                    <a:pt x="608" y="4318"/>
                  </a:lnTo>
                  <a:lnTo>
                    <a:pt x="568" y="4565"/>
                  </a:lnTo>
                  <a:lnTo>
                    <a:pt x="609" y="4768"/>
                  </a:lnTo>
                  <a:lnTo>
                    <a:pt x="833" y="5000"/>
                  </a:lnTo>
                  <a:lnTo>
                    <a:pt x="917" y="5162"/>
                  </a:lnTo>
                  <a:lnTo>
                    <a:pt x="958" y="5356"/>
                  </a:lnTo>
                  <a:lnTo>
                    <a:pt x="1037" y="5532"/>
                  </a:lnTo>
                  <a:lnTo>
                    <a:pt x="1080" y="5732"/>
                  </a:lnTo>
                  <a:lnTo>
                    <a:pt x="1074" y="5913"/>
                  </a:lnTo>
                  <a:lnTo>
                    <a:pt x="944" y="6523"/>
                  </a:lnTo>
                  <a:lnTo>
                    <a:pt x="928" y="7186"/>
                  </a:lnTo>
                  <a:lnTo>
                    <a:pt x="943" y="7433"/>
                  </a:lnTo>
                  <a:lnTo>
                    <a:pt x="976" y="7650"/>
                  </a:lnTo>
                  <a:lnTo>
                    <a:pt x="977" y="7882"/>
                  </a:lnTo>
                  <a:lnTo>
                    <a:pt x="738" y="8505"/>
                  </a:lnTo>
                  <a:lnTo>
                    <a:pt x="641" y="8621"/>
                  </a:lnTo>
                  <a:lnTo>
                    <a:pt x="348" y="8707"/>
                  </a:lnTo>
                  <a:lnTo>
                    <a:pt x="197" y="8815"/>
                  </a:lnTo>
                  <a:lnTo>
                    <a:pt x="174" y="8979"/>
                  </a:lnTo>
                  <a:lnTo>
                    <a:pt x="233" y="9153"/>
                  </a:lnTo>
                  <a:lnTo>
                    <a:pt x="322" y="9306"/>
                  </a:lnTo>
                  <a:lnTo>
                    <a:pt x="348" y="9526"/>
                  </a:lnTo>
                  <a:lnTo>
                    <a:pt x="344" y="10043"/>
                  </a:lnTo>
                  <a:lnTo>
                    <a:pt x="373" y="10280"/>
                  </a:lnTo>
                  <a:lnTo>
                    <a:pt x="414" y="10514"/>
                  </a:lnTo>
                  <a:lnTo>
                    <a:pt x="463" y="10728"/>
                  </a:lnTo>
                  <a:lnTo>
                    <a:pt x="488" y="10947"/>
                  </a:lnTo>
                  <a:lnTo>
                    <a:pt x="498" y="11168"/>
                  </a:lnTo>
                  <a:lnTo>
                    <a:pt x="484" y="11451"/>
                  </a:lnTo>
                  <a:lnTo>
                    <a:pt x="453" y="11790"/>
                  </a:lnTo>
                  <a:lnTo>
                    <a:pt x="282" y="12719"/>
                  </a:lnTo>
                  <a:lnTo>
                    <a:pt x="185" y="12967"/>
                  </a:lnTo>
                  <a:lnTo>
                    <a:pt x="0" y="13203"/>
                  </a:lnTo>
                  <a:lnTo>
                    <a:pt x="8" y="13359"/>
                  </a:lnTo>
                  <a:lnTo>
                    <a:pt x="509" y="14480"/>
                  </a:lnTo>
                  <a:lnTo>
                    <a:pt x="549" y="14708"/>
                  </a:lnTo>
                  <a:lnTo>
                    <a:pt x="650" y="15100"/>
                  </a:lnTo>
                  <a:lnTo>
                    <a:pt x="756" y="15234"/>
                  </a:lnTo>
                  <a:lnTo>
                    <a:pt x="989" y="15469"/>
                  </a:lnTo>
                  <a:lnTo>
                    <a:pt x="1151" y="15825"/>
                  </a:lnTo>
                  <a:lnTo>
                    <a:pt x="1221" y="16025"/>
                  </a:lnTo>
                  <a:lnTo>
                    <a:pt x="1272" y="16233"/>
                  </a:lnTo>
                  <a:lnTo>
                    <a:pt x="1424" y="16576"/>
                  </a:lnTo>
                  <a:lnTo>
                    <a:pt x="1657" y="16749"/>
                  </a:lnTo>
                  <a:lnTo>
                    <a:pt x="1855" y="16768"/>
                  </a:lnTo>
                  <a:lnTo>
                    <a:pt x="1971" y="16742"/>
                  </a:lnTo>
                  <a:lnTo>
                    <a:pt x="2196" y="16751"/>
                  </a:lnTo>
                  <a:lnTo>
                    <a:pt x="2420" y="16714"/>
                  </a:lnTo>
                  <a:lnTo>
                    <a:pt x="2553" y="16662"/>
                  </a:lnTo>
                  <a:lnTo>
                    <a:pt x="2690" y="16668"/>
                  </a:lnTo>
                  <a:lnTo>
                    <a:pt x="2811" y="16733"/>
                  </a:lnTo>
                  <a:lnTo>
                    <a:pt x="2893" y="16901"/>
                  </a:lnTo>
                  <a:lnTo>
                    <a:pt x="2961" y="17104"/>
                  </a:lnTo>
                  <a:lnTo>
                    <a:pt x="2997" y="17308"/>
                  </a:lnTo>
                  <a:lnTo>
                    <a:pt x="3060" y="17490"/>
                  </a:lnTo>
                  <a:lnTo>
                    <a:pt x="3172" y="18491"/>
                  </a:lnTo>
                  <a:lnTo>
                    <a:pt x="3763" y="18748"/>
                  </a:lnTo>
                  <a:lnTo>
                    <a:pt x="4227" y="18429"/>
                  </a:lnTo>
                  <a:lnTo>
                    <a:pt x="4637" y="18057"/>
                  </a:lnTo>
                  <a:lnTo>
                    <a:pt x="4806" y="17783"/>
                  </a:lnTo>
                  <a:lnTo>
                    <a:pt x="4887" y="17524"/>
                  </a:lnTo>
                  <a:lnTo>
                    <a:pt x="4884" y="17297"/>
                  </a:lnTo>
                  <a:lnTo>
                    <a:pt x="4852" y="17087"/>
                  </a:lnTo>
                  <a:lnTo>
                    <a:pt x="4868" y="16878"/>
                  </a:lnTo>
                  <a:lnTo>
                    <a:pt x="4905" y="16666"/>
                  </a:lnTo>
                  <a:lnTo>
                    <a:pt x="4986" y="16436"/>
                  </a:lnTo>
                  <a:lnTo>
                    <a:pt x="5043" y="16187"/>
                  </a:lnTo>
                  <a:lnTo>
                    <a:pt x="5223" y="15849"/>
                  </a:lnTo>
                  <a:lnTo>
                    <a:pt x="5399" y="15682"/>
                  </a:lnTo>
                  <a:lnTo>
                    <a:pt x="5804" y="15622"/>
                  </a:lnTo>
                  <a:lnTo>
                    <a:pt x="5956" y="15692"/>
                  </a:lnTo>
                  <a:lnTo>
                    <a:pt x="6077" y="15798"/>
                  </a:lnTo>
                  <a:lnTo>
                    <a:pt x="6122" y="15978"/>
                  </a:lnTo>
                  <a:lnTo>
                    <a:pt x="6147" y="16182"/>
                  </a:lnTo>
                  <a:lnTo>
                    <a:pt x="6150" y="16398"/>
                  </a:lnTo>
                  <a:lnTo>
                    <a:pt x="6099" y="16815"/>
                  </a:lnTo>
                  <a:lnTo>
                    <a:pt x="6018" y="16999"/>
                  </a:lnTo>
                  <a:lnTo>
                    <a:pt x="5821" y="17285"/>
                  </a:lnTo>
                  <a:lnTo>
                    <a:pt x="5767" y="17469"/>
                  </a:lnTo>
                  <a:lnTo>
                    <a:pt x="5727" y="17682"/>
                  </a:lnTo>
                  <a:lnTo>
                    <a:pt x="5668" y="17898"/>
                  </a:lnTo>
                  <a:lnTo>
                    <a:pt x="5622" y="18117"/>
                  </a:lnTo>
                  <a:lnTo>
                    <a:pt x="5606" y="18332"/>
                  </a:lnTo>
                  <a:lnTo>
                    <a:pt x="5679" y="18517"/>
                  </a:lnTo>
                  <a:lnTo>
                    <a:pt x="5899" y="18683"/>
                  </a:lnTo>
                  <a:lnTo>
                    <a:pt x="6129" y="18687"/>
                  </a:lnTo>
                  <a:lnTo>
                    <a:pt x="6316" y="18743"/>
                  </a:lnTo>
                  <a:lnTo>
                    <a:pt x="6477" y="18841"/>
                  </a:lnTo>
                  <a:lnTo>
                    <a:pt x="6759" y="19171"/>
                  </a:lnTo>
                  <a:lnTo>
                    <a:pt x="6875" y="19198"/>
                  </a:lnTo>
                  <a:lnTo>
                    <a:pt x="6931" y="19198"/>
                  </a:lnTo>
                  <a:lnTo>
                    <a:pt x="7004" y="19164"/>
                  </a:lnTo>
                  <a:lnTo>
                    <a:pt x="7546" y="19116"/>
                  </a:lnTo>
                  <a:lnTo>
                    <a:pt x="7978" y="19199"/>
                  </a:lnTo>
                  <a:lnTo>
                    <a:pt x="8248" y="19181"/>
                  </a:lnTo>
                  <a:lnTo>
                    <a:pt x="8258" y="19135"/>
                  </a:lnTo>
                  <a:lnTo>
                    <a:pt x="8287" y="19043"/>
                  </a:lnTo>
                  <a:lnTo>
                    <a:pt x="8323" y="18886"/>
                  </a:lnTo>
                  <a:lnTo>
                    <a:pt x="8491" y="18510"/>
                  </a:lnTo>
                  <a:lnTo>
                    <a:pt x="8651" y="18042"/>
                  </a:lnTo>
                  <a:lnTo>
                    <a:pt x="8712" y="17809"/>
                  </a:lnTo>
                  <a:lnTo>
                    <a:pt x="8790" y="17626"/>
                  </a:lnTo>
                  <a:lnTo>
                    <a:pt x="8888" y="17496"/>
                  </a:lnTo>
                  <a:lnTo>
                    <a:pt x="8970" y="17407"/>
                  </a:lnTo>
                  <a:lnTo>
                    <a:pt x="9049" y="17304"/>
                  </a:lnTo>
                  <a:lnTo>
                    <a:pt x="9110" y="17145"/>
                  </a:lnTo>
                  <a:lnTo>
                    <a:pt x="9141" y="16739"/>
                  </a:lnTo>
                  <a:lnTo>
                    <a:pt x="9154" y="16280"/>
                  </a:lnTo>
                  <a:lnTo>
                    <a:pt x="9172" y="16067"/>
                  </a:lnTo>
                  <a:lnTo>
                    <a:pt x="9219" y="15912"/>
                  </a:lnTo>
                  <a:lnTo>
                    <a:pt x="9309" y="15890"/>
                  </a:lnTo>
                  <a:lnTo>
                    <a:pt x="9624" y="15975"/>
                  </a:lnTo>
                  <a:lnTo>
                    <a:pt x="9758" y="15881"/>
                  </a:lnTo>
                  <a:lnTo>
                    <a:pt x="10099" y="15533"/>
                  </a:lnTo>
                  <a:lnTo>
                    <a:pt x="10287" y="15272"/>
                  </a:lnTo>
                  <a:lnTo>
                    <a:pt x="10693" y="15074"/>
                  </a:lnTo>
                  <a:lnTo>
                    <a:pt x="11642" y="14966"/>
                  </a:lnTo>
                  <a:lnTo>
                    <a:pt x="12414" y="15097"/>
                  </a:lnTo>
                  <a:lnTo>
                    <a:pt x="12557" y="15206"/>
                  </a:lnTo>
                  <a:lnTo>
                    <a:pt x="12638" y="15331"/>
                  </a:lnTo>
                  <a:lnTo>
                    <a:pt x="12679" y="15516"/>
                  </a:lnTo>
                  <a:lnTo>
                    <a:pt x="12712" y="15725"/>
                  </a:lnTo>
                  <a:lnTo>
                    <a:pt x="12722" y="15942"/>
                  </a:lnTo>
                  <a:lnTo>
                    <a:pt x="12774" y="16162"/>
                  </a:lnTo>
                  <a:lnTo>
                    <a:pt x="12866" y="16363"/>
                  </a:lnTo>
                  <a:lnTo>
                    <a:pt x="13014" y="16533"/>
                  </a:lnTo>
                  <a:lnTo>
                    <a:pt x="13176" y="16530"/>
                  </a:lnTo>
                  <a:lnTo>
                    <a:pt x="14016" y="16098"/>
                  </a:lnTo>
                  <a:lnTo>
                    <a:pt x="14285" y="16056"/>
                  </a:lnTo>
                  <a:lnTo>
                    <a:pt x="14563" y="16084"/>
                  </a:lnTo>
                  <a:lnTo>
                    <a:pt x="14796" y="16173"/>
                  </a:lnTo>
                  <a:lnTo>
                    <a:pt x="14948" y="16319"/>
                  </a:lnTo>
                  <a:lnTo>
                    <a:pt x="15025" y="16495"/>
                  </a:lnTo>
                  <a:lnTo>
                    <a:pt x="15016" y="16703"/>
                  </a:lnTo>
                  <a:lnTo>
                    <a:pt x="14948" y="16875"/>
                  </a:lnTo>
                  <a:lnTo>
                    <a:pt x="14838" y="17022"/>
                  </a:lnTo>
                  <a:lnTo>
                    <a:pt x="14720" y="17117"/>
                  </a:lnTo>
                  <a:lnTo>
                    <a:pt x="14629" y="17265"/>
                  </a:lnTo>
                  <a:lnTo>
                    <a:pt x="14605" y="17461"/>
                  </a:lnTo>
                  <a:lnTo>
                    <a:pt x="14622" y="17680"/>
                  </a:lnTo>
                  <a:lnTo>
                    <a:pt x="14671" y="17904"/>
                  </a:lnTo>
                  <a:lnTo>
                    <a:pt x="14756" y="18092"/>
                  </a:lnTo>
                  <a:lnTo>
                    <a:pt x="15116" y="18532"/>
                  </a:lnTo>
                  <a:lnTo>
                    <a:pt x="15266" y="18912"/>
                  </a:lnTo>
                  <a:lnTo>
                    <a:pt x="15303" y="19071"/>
                  </a:lnTo>
                  <a:lnTo>
                    <a:pt x="15305" y="19146"/>
                  </a:lnTo>
                  <a:lnTo>
                    <a:pt x="15297" y="19183"/>
                  </a:lnTo>
                  <a:lnTo>
                    <a:pt x="15267" y="19220"/>
                  </a:lnTo>
                  <a:lnTo>
                    <a:pt x="15208" y="19307"/>
                  </a:lnTo>
                  <a:lnTo>
                    <a:pt x="15134" y="19440"/>
                  </a:lnTo>
                  <a:lnTo>
                    <a:pt x="15107" y="19631"/>
                  </a:lnTo>
                  <a:lnTo>
                    <a:pt x="15123" y="19834"/>
                  </a:lnTo>
                  <a:lnTo>
                    <a:pt x="15206" y="20269"/>
                  </a:lnTo>
                  <a:lnTo>
                    <a:pt x="15285" y="20456"/>
                  </a:lnTo>
                  <a:lnTo>
                    <a:pt x="15438" y="20585"/>
                  </a:lnTo>
                  <a:lnTo>
                    <a:pt x="16267" y="20902"/>
                  </a:lnTo>
                  <a:lnTo>
                    <a:pt x="16519" y="20923"/>
                  </a:lnTo>
                  <a:lnTo>
                    <a:pt x="16897" y="21154"/>
                  </a:lnTo>
                  <a:lnTo>
                    <a:pt x="17048" y="21325"/>
                  </a:lnTo>
                  <a:lnTo>
                    <a:pt x="17203" y="21538"/>
                  </a:lnTo>
                  <a:lnTo>
                    <a:pt x="17354" y="21600"/>
                  </a:lnTo>
                  <a:lnTo>
                    <a:pt x="17716" y="21540"/>
                  </a:lnTo>
                  <a:lnTo>
                    <a:pt x="17887" y="21478"/>
                  </a:lnTo>
                  <a:lnTo>
                    <a:pt x="18038" y="21384"/>
                  </a:lnTo>
                  <a:lnTo>
                    <a:pt x="18305" y="21140"/>
                  </a:lnTo>
                  <a:lnTo>
                    <a:pt x="18428" y="20998"/>
                  </a:lnTo>
                  <a:lnTo>
                    <a:pt x="19012" y="20524"/>
                  </a:lnTo>
                  <a:lnTo>
                    <a:pt x="19156" y="19831"/>
                  </a:lnTo>
                  <a:lnTo>
                    <a:pt x="19211" y="19717"/>
                  </a:lnTo>
                  <a:lnTo>
                    <a:pt x="19092" y="19149"/>
                  </a:lnTo>
                  <a:lnTo>
                    <a:pt x="18517" y="18435"/>
                  </a:lnTo>
                  <a:lnTo>
                    <a:pt x="18416" y="18130"/>
                  </a:lnTo>
                  <a:lnTo>
                    <a:pt x="18356" y="17833"/>
                  </a:lnTo>
                  <a:lnTo>
                    <a:pt x="18344" y="17573"/>
                  </a:lnTo>
                  <a:lnTo>
                    <a:pt x="18354" y="17349"/>
                  </a:lnTo>
                  <a:lnTo>
                    <a:pt x="18377" y="17128"/>
                  </a:lnTo>
                  <a:lnTo>
                    <a:pt x="18435" y="16927"/>
                  </a:lnTo>
                  <a:lnTo>
                    <a:pt x="19032" y="15877"/>
                  </a:lnTo>
                  <a:lnTo>
                    <a:pt x="19252" y="15565"/>
                  </a:lnTo>
                  <a:lnTo>
                    <a:pt x="19343" y="15392"/>
                  </a:lnTo>
                  <a:lnTo>
                    <a:pt x="19400" y="15197"/>
                  </a:lnTo>
                  <a:lnTo>
                    <a:pt x="19443" y="15008"/>
                  </a:lnTo>
                  <a:lnTo>
                    <a:pt x="19528" y="14865"/>
                  </a:lnTo>
                  <a:lnTo>
                    <a:pt x="19661" y="14826"/>
                  </a:lnTo>
                  <a:lnTo>
                    <a:pt x="19816" y="14856"/>
                  </a:lnTo>
                  <a:lnTo>
                    <a:pt x="19997" y="14998"/>
                  </a:lnTo>
                  <a:lnTo>
                    <a:pt x="20141" y="15053"/>
                  </a:lnTo>
                  <a:lnTo>
                    <a:pt x="20269" y="15033"/>
                  </a:lnTo>
                  <a:lnTo>
                    <a:pt x="20572" y="14842"/>
                  </a:lnTo>
                  <a:lnTo>
                    <a:pt x="20715" y="14835"/>
                  </a:lnTo>
                  <a:lnTo>
                    <a:pt x="20864" y="14906"/>
                  </a:lnTo>
                  <a:lnTo>
                    <a:pt x="21189" y="15146"/>
                  </a:lnTo>
                  <a:lnTo>
                    <a:pt x="21338" y="15140"/>
                  </a:lnTo>
                  <a:lnTo>
                    <a:pt x="21474" y="15077"/>
                  </a:lnTo>
                  <a:lnTo>
                    <a:pt x="21564" y="14941"/>
                  </a:lnTo>
                  <a:lnTo>
                    <a:pt x="21600" y="14763"/>
                  </a:lnTo>
                  <a:cubicBezTo>
                    <a:pt x="21600" y="14763"/>
                    <a:pt x="21537" y="14545"/>
                    <a:pt x="21537" y="14545"/>
                  </a:cubicBezTo>
                  <a:close/>
                </a:path>
              </a:pathLst>
            </a:custGeom>
            <a:grpFill/>
            <a:ln w="6350">
              <a:solidFill>
                <a:schemeClr val="bg1"/>
              </a:solidFill>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Times New Roman"/>
                <a:ea typeface="+mn-ea"/>
                <a:cs typeface="+mn-cs"/>
              </a:endParaRPr>
            </a:p>
          </p:txBody>
        </p:sp>
        <p:sp>
          <p:nvSpPr>
            <p:cNvPr id="12" name="Shape 8">
              <a:extLst>
                <a:ext uri="{FF2B5EF4-FFF2-40B4-BE49-F238E27FC236}">
                  <a16:creationId xmlns:a16="http://schemas.microsoft.com/office/drawing/2014/main" id="{F5894AD6-DF68-4CAF-8432-45674B8A9527}"/>
                </a:ext>
              </a:extLst>
            </p:cNvPr>
            <p:cNvSpPr/>
            <p:nvPr/>
          </p:nvSpPr>
          <p:spPr>
            <a:xfrm>
              <a:off x="7443806" y="1924906"/>
              <a:ext cx="805045" cy="872872"/>
            </a:xfrm>
            <a:custGeom>
              <a:avLst/>
              <a:gdLst/>
              <a:ahLst/>
              <a:cxnLst>
                <a:cxn ang="0">
                  <a:pos x="wd2" y="hd2"/>
                </a:cxn>
                <a:cxn ang="5400000">
                  <a:pos x="wd2" y="hd2"/>
                </a:cxn>
                <a:cxn ang="10800000">
                  <a:pos x="wd2" y="hd2"/>
                </a:cxn>
                <a:cxn ang="16200000">
                  <a:pos x="wd2" y="hd2"/>
                </a:cxn>
              </a:cxnLst>
              <a:rect l="0" t="0" r="r" b="b"/>
              <a:pathLst>
                <a:path w="21600" h="21600" extrusionOk="0">
                  <a:moveTo>
                    <a:pt x="21419" y="5592"/>
                  </a:moveTo>
                  <a:lnTo>
                    <a:pt x="21089" y="5487"/>
                  </a:lnTo>
                  <a:lnTo>
                    <a:pt x="20137" y="5646"/>
                  </a:lnTo>
                  <a:lnTo>
                    <a:pt x="19153" y="5570"/>
                  </a:lnTo>
                  <a:lnTo>
                    <a:pt x="18681" y="5428"/>
                  </a:lnTo>
                  <a:lnTo>
                    <a:pt x="18251" y="5129"/>
                  </a:lnTo>
                  <a:lnTo>
                    <a:pt x="18100" y="4966"/>
                  </a:lnTo>
                  <a:lnTo>
                    <a:pt x="17896" y="4912"/>
                  </a:lnTo>
                  <a:lnTo>
                    <a:pt x="17468" y="4862"/>
                  </a:lnTo>
                  <a:lnTo>
                    <a:pt x="17376" y="4791"/>
                  </a:lnTo>
                  <a:lnTo>
                    <a:pt x="17171" y="4670"/>
                  </a:lnTo>
                  <a:lnTo>
                    <a:pt x="17064" y="4631"/>
                  </a:lnTo>
                  <a:lnTo>
                    <a:pt x="16601" y="4670"/>
                  </a:lnTo>
                  <a:lnTo>
                    <a:pt x="16198" y="4366"/>
                  </a:lnTo>
                  <a:lnTo>
                    <a:pt x="15774" y="4148"/>
                  </a:lnTo>
                  <a:lnTo>
                    <a:pt x="15058" y="4030"/>
                  </a:lnTo>
                  <a:lnTo>
                    <a:pt x="14826" y="3900"/>
                  </a:lnTo>
                  <a:lnTo>
                    <a:pt x="14618" y="3677"/>
                  </a:lnTo>
                  <a:lnTo>
                    <a:pt x="14562" y="3468"/>
                  </a:lnTo>
                  <a:lnTo>
                    <a:pt x="14662" y="3264"/>
                  </a:lnTo>
                  <a:lnTo>
                    <a:pt x="14921" y="3058"/>
                  </a:lnTo>
                  <a:lnTo>
                    <a:pt x="14642" y="2990"/>
                  </a:lnTo>
                  <a:lnTo>
                    <a:pt x="14365" y="3087"/>
                  </a:lnTo>
                  <a:lnTo>
                    <a:pt x="14152" y="3309"/>
                  </a:lnTo>
                  <a:lnTo>
                    <a:pt x="14067" y="3622"/>
                  </a:lnTo>
                  <a:lnTo>
                    <a:pt x="14037" y="4030"/>
                  </a:lnTo>
                  <a:lnTo>
                    <a:pt x="13932" y="4241"/>
                  </a:lnTo>
                  <a:lnTo>
                    <a:pt x="13722" y="4305"/>
                  </a:lnTo>
                  <a:lnTo>
                    <a:pt x="13384" y="4278"/>
                  </a:lnTo>
                  <a:lnTo>
                    <a:pt x="13081" y="4203"/>
                  </a:lnTo>
                  <a:lnTo>
                    <a:pt x="12808" y="4057"/>
                  </a:lnTo>
                  <a:lnTo>
                    <a:pt x="12584" y="3823"/>
                  </a:lnTo>
                  <a:lnTo>
                    <a:pt x="12429" y="3485"/>
                  </a:lnTo>
                  <a:lnTo>
                    <a:pt x="12531" y="3353"/>
                  </a:lnTo>
                  <a:lnTo>
                    <a:pt x="13039" y="2846"/>
                  </a:lnTo>
                  <a:lnTo>
                    <a:pt x="13195" y="2651"/>
                  </a:lnTo>
                  <a:lnTo>
                    <a:pt x="13384" y="2157"/>
                  </a:lnTo>
                  <a:lnTo>
                    <a:pt x="13518" y="1535"/>
                  </a:lnTo>
                  <a:lnTo>
                    <a:pt x="13470" y="963"/>
                  </a:lnTo>
                  <a:lnTo>
                    <a:pt x="13116" y="624"/>
                  </a:lnTo>
                  <a:lnTo>
                    <a:pt x="12968" y="623"/>
                  </a:lnTo>
                  <a:lnTo>
                    <a:pt x="12831" y="668"/>
                  </a:lnTo>
                  <a:lnTo>
                    <a:pt x="12694" y="691"/>
                  </a:lnTo>
                  <a:lnTo>
                    <a:pt x="12179" y="441"/>
                  </a:lnTo>
                  <a:lnTo>
                    <a:pt x="11795" y="334"/>
                  </a:lnTo>
                  <a:lnTo>
                    <a:pt x="11550" y="326"/>
                  </a:lnTo>
                  <a:lnTo>
                    <a:pt x="11366" y="430"/>
                  </a:lnTo>
                  <a:lnTo>
                    <a:pt x="11268" y="697"/>
                  </a:lnTo>
                  <a:lnTo>
                    <a:pt x="11198" y="834"/>
                  </a:lnTo>
                  <a:lnTo>
                    <a:pt x="11063" y="906"/>
                  </a:lnTo>
                  <a:lnTo>
                    <a:pt x="10907" y="925"/>
                  </a:lnTo>
                  <a:lnTo>
                    <a:pt x="10774" y="906"/>
                  </a:lnTo>
                  <a:lnTo>
                    <a:pt x="10624" y="842"/>
                  </a:lnTo>
                  <a:lnTo>
                    <a:pt x="10562" y="770"/>
                  </a:lnTo>
                  <a:lnTo>
                    <a:pt x="10472" y="503"/>
                  </a:lnTo>
                  <a:lnTo>
                    <a:pt x="10452" y="366"/>
                  </a:lnTo>
                  <a:lnTo>
                    <a:pt x="10486" y="270"/>
                  </a:lnTo>
                  <a:lnTo>
                    <a:pt x="10488" y="196"/>
                  </a:lnTo>
                  <a:lnTo>
                    <a:pt x="10366" y="116"/>
                  </a:lnTo>
                  <a:lnTo>
                    <a:pt x="10132" y="12"/>
                  </a:lnTo>
                  <a:lnTo>
                    <a:pt x="10019" y="0"/>
                  </a:lnTo>
                  <a:lnTo>
                    <a:pt x="9769" y="99"/>
                  </a:lnTo>
                  <a:lnTo>
                    <a:pt x="9503" y="131"/>
                  </a:lnTo>
                  <a:lnTo>
                    <a:pt x="9358" y="197"/>
                  </a:lnTo>
                  <a:lnTo>
                    <a:pt x="9225" y="218"/>
                  </a:lnTo>
                  <a:lnTo>
                    <a:pt x="9196" y="159"/>
                  </a:lnTo>
                  <a:lnTo>
                    <a:pt x="9193" y="159"/>
                  </a:lnTo>
                  <a:lnTo>
                    <a:pt x="8903" y="238"/>
                  </a:lnTo>
                  <a:lnTo>
                    <a:pt x="8798" y="320"/>
                  </a:lnTo>
                  <a:lnTo>
                    <a:pt x="8682" y="431"/>
                  </a:lnTo>
                  <a:lnTo>
                    <a:pt x="8507" y="750"/>
                  </a:lnTo>
                  <a:lnTo>
                    <a:pt x="8315" y="1037"/>
                  </a:lnTo>
                  <a:lnTo>
                    <a:pt x="8159" y="1180"/>
                  </a:lnTo>
                  <a:lnTo>
                    <a:pt x="7990" y="1272"/>
                  </a:lnTo>
                  <a:lnTo>
                    <a:pt x="7868" y="1283"/>
                  </a:lnTo>
                  <a:lnTo>
                    <a:pt x="7783" y="1240"/>
                  </a:lnTo>
                  <a:lnTo>
                    <a:pt x="7678" y="1208"/>
                  </a:lnTo>
                  <a:lnTo>
                    <a:pt x="7611" y="1255"/>
                  </a:lnTo>
                  <a:lnTo>
                    <a:pt x="7587" y="1336"/>
                  </a:lnTo>
                  <a:lnTo>
                    <a:pt x="7590" y="1420"/>
                  </a:lnTo>
                  <a:lnTo>
                    <a:pt x="7542" y="1454"/>
                  </a:lnTo>
                  <a:lnTo>
                    <a:pt x="7473" y="1459"/>
                  </a:lnTo>
                  <a:lnTo>
                    <a:pt x="7311" y="1394"/>
                  </a:lnTo>
                  <a:lnTo>
                    <a:pt x="7235" y="1354"/>
                  </a:lnTo>
                  <a:lnTo>
                    <a:pt x="7205" y="1429"/>
                  </a:lnTo>
                  <a:lnTo>
                    <a:pt x="7110" y="1762"/>
                  </a:lnTo>
                  <a:lnTo>
                    <a:pt x="7102" y="1882"/>
                  </a:lnTo>
                  <a:lnTo>
                    <a:pt x="7123" y="2122"/>
                  </a:lnTo>
                  <a:lnTo>
                    <a:pt x="7142" y="2232"/>
                  </a:lnTo>
                  <a:lnTo>
                    <a:pt x="7187" y="2332"/>
                  </a:lnTo>
                  <a:lnTo>
                    <a:pt x="7203" y="2479"/>
                  </a:lnTo>
                  <a:lnTo>
                    <a:pt x="7186" y="2653"/>
                  </a:lnTo>
                  <a:lnTo>
                    <a:pt x="7010" y="2977"/>
                  </a:lnTo>
                  <a:lnTo>
                    <a:pt x="6872" y="3114"/>
                  </a:lnTo>
                  <a:lnTo>
                    <a:pt x="6714" y="3231"/>
                  </a:lnTo>
                  <a:lnTo>
                    <a:pt x="6550" y="3306"/>
                  </a:lnTo>
                  <a:lnTo>
                    <a:pt x="5926" y="3716"/>
                  </a:lnTo>
                  <a:lnTo>
                    <a:pt x="5753" y="3996"/>
                  </a:lnTo>
                  <a:lnTo>
                    <a:pt x="5654" y="4192"/>
                  </a:lnTo>
                  <a:lnTo>
                    <a:pt x="5605" y="4330"/>
                  </a:lnTo>
                  <a:lnTo>
                    <a:pt x="5590" y="4455"/>
                  </a:lnTo>
                  <a:lnTo>
                    <a:pt x="5618" y="4569"/>
                  </a:lnTo>
                  <a:lnTo>
                    <a:pt x="5617" y="4693"/>
                  </a:lnTo>
                  <a:lnTo>
                    <a:pt x="5579" y="4846"/>
                  </a:lnTo>
                  <a:lnTo>
                    <a:pt x="5496" y="4943"/>
                  </a:lnTo>
                  <a:lnTo>
                    <a:pt x="5399" y="5011"/>
                  </a:lnTo>
                  <a:lnTo>
                    <a:pt x="5054" y="5076"/>
                  </a:lnTo>
                  <a:lnTo>
                    <a:pt x="4936" y="5141"/>
                  </a:lnTo>
                  <a:lnTo>
                    <a:pt x="4703" y="5442"/>
                  </a:lnTo>
                  <a:lnTo>
                    <a:pt x="4590" y="5543"/>
                  </a:lnTo>
                  <a:lnTo>
                    <a:pt x="4465" y="5585"/>
                  </a:lnTo>
                  <a:lnTo>
                    <a:pt x="4331" y="5602"/>
                  </a:lnTo>
                  <a:lnTo>
                    <a:pt x="4198" y="5601"/>
                  </a:lnTo>
                  <a:lnTo>
                    <a:pt x="3956" y="5630"/>
                  </a:lnTo>
                  <a:lnTo>
                    <a:pt x="3848" y="5601"/>
                  </a:lnTo>
                  <a:lnTo>
                    <a:pt x="3626" y="5512"/>
                  </a:lnTo>
                  <a:lnTo>
                    <a:pt x="3462" y="5543"/>
                  </a:lnTo>
                  <a:lnTo>
                    <a:pt x="3322" y="5671"/>
                  </a:lnTo>
                  <a:lnTo>
                    <a:pt x="3245" y="5769"/>
                  </a:lnTo>
                  <a:lnTo>
                    <a:pt x="3194" y="5869"/>
                  </a:lnTo>
                  <a:lnTo>
                    <a:pt x="3174" y="5958"/>
                  </a:lnTo>
                  <a:lnTo>
                    <a:pt x="2983" y="6314"/>
                  </a:lnTo>
                  <a:lnTo>
                    <a:pt x="3153" y="6963"/>
                  </a:lnTo>
                  <a:lnTo>
                    <a:pt x="3145" y="7101"/>
                  </a:lnTo>
                  <a:lnTo>
                    <a:pt x="3114" y="7260"/>
                  </a:lnTo>
                  <a:lnTo>
                    <a:pt x="2854" y="7655"/>
                  </a:lnTo>
                  <a:lnTo>
                    <a:pt x="2718" y="8008"/>
                  </a:lnTo>
                  <a:lnTo>
                    <a:pt x="2692" y="8240"/>
                  </a:lnTo>
                  <a:lnTo>
                    <a:pt x="2686" y="8495"/>
                  </a:lnTo>
                  <a:lnTo>
                    <a:pt x="2656" y="8630"/>
                  </a:lnTo>
                  <a:lnTo>
                    <a:pt x="2588" y="8727"/>
                  </a:lnTo>
                  <a:lnTo>
                    <a:pt x="2253" y="8834"/>
                  </a:lnTo>
                  <a:lnTo>
                    <a:pt x="2150" y="8970"/>
                  </a:lnTo>
                  <a:lnTo>
                    <a:pt x="2146" y="9093"/>
                  </a:lnTo>
                  <a:lnTo>
                    <a:pt x="2253" y="9684"/>
                  </a:lnTo>
                  <a:lnTo>
                    <a:pt x="2317" y="9728"/>
                  </a:lnTo>
                  <a:lnTo>
                    <a:pt x="2452" y="9761"/>
                  </a:lnTo>
                  <a:lnTo>
                    <a:pt x="2486" y="9852"/>
                  </a:lnTo>
                  <a:lnTo>
                    <a:pt x="2492" y="9991"/>
                  </a:lnTo>
                  <a:lnTo>
                    <a:pt x="2421" y="10073"/>
                  </a:lnTo>
                  <a:lnTo>
                    <a:pt x="2051" y="10302"/>
                  </a:lnTo>
                  <a:lnTo>
                    <a:pt x="1929" y="10356"/>
                  </a:lnTo>
                  <a:lnTo>
                    <a:pt x="1808" y="10377"/>
                  </a:lnTo>
                  <a:lnTo>
                    <a:pt x="1589" y="10381"/>
                  </a:lnTo>
                  <a:lnTo>
                    <a:pt x="1506" y="10320"/>
                  </a:lnTo>
                  <a:lnTo>
                    <a:pt x="1402" y="10149"/>
                  </a:lnTo>
                  <a:lnTo>
                    <a:pt x="1349" y="10099"/>
                  </a:lnTo>
                  <a:lnTo>
                    <a:pt x="1278" y="10061"/>
                  </a:lnTo>
                  <a:lnTo>
                    <a:pt x="1173" y="10040"/>
                  </a:lnTo>
                  <a:lnTo>
                    <a:pt x="1060" y="10035"/>
                  </a:lnTo>
                  <a:lnTo>
                    <a:pt x="945" y="10077"/>
                  </a:lnTo>
                  <a:lnTo>
                    <a:pt x="700" y="10262"/>
                  </a:lnTo>
                  <a:lnTo>
                    <a:pt x="542" y="10429"/>
                  </a:lnTo>
                  <a:lnTo>
                    <a:pt x="301" y="10614"/>
                  </a:lnTo>
                  <a:lnTo>
                    <a:pt x="196" y="10672"/>
                  </a:lnTo>
                  <a:lnTo>
                    <a:pt x="22" y="10823"/>
                  </a:lnTo>
                  <a:lnTo>
                    <a:pt x="0" y="10936"/>
                  </a:lnTo>
                  <a:lnTo>
                    <a:pt x="16" y="11040"/>
                  </a:lnTo>
                  <a:lnTo>
                    <a:pt x="80" y="11123"/>
                  </a:lnTo>
                  <a:lnTo>
                    <a:pt x="163" y="11186"/>
                  </a:lnTo>
                  <a:lnTo>
                    <a:pt x="262" y="11204"/>
                  </a:lnTo>
                  <a:lnTo>
                    <a:pt x="451" y="11306"/>
                  </a:lnTo>
                  <a:lnTo>
                    <a:pt x="549" y="11338"/>
                  </a:lnTo>
                  <a:lnTo>
                    <a:pt x="652" y="11292"/>
                  </a:lnTo>
                  <a:lnTo>
                    <a:pt x="904" y="10986"/>
                  </a:lnTo>
                  <a:lnTo>
                    <a:pt x="1003" y="10994"/>
                  </a:lnTo>
                  <a:lnTo>
                    <a:pt x="1095" y="11027"/>
                  </a:lnTo>
                  <a:lnTo>
                    <a:pt x="1159" y="11110"/>
                  </a:lnTo>
                  <a:lnTo>
                    <a:pt x="1191" y="11215"/>
                  </a:lnTo>
                  <a:lnTo>
                    <a:pt x="1241" y="11509"/>
                  </a:lnTo>
                  <a:lnTo>
                    <a:pt x="1132" y="12324"/>
                  </a:lnTo>
                  <a:lnTo>
                    <a:pt x="1092" y="12558"/>
                  </a:lnTo>
                  <a:lnTo>
                    <a:pt x="1359" y="12595"/>
                  </a:lnTo>
                  <a:lnTo>
                    <a:pt x="1868" y="12775"/>
                  </a:lnTo>
                  <a:lnTo>
                    <a:pt x="2669" y="12669"/>
                  </a:lnTo>
                  <a:lnTo>
                    <a:pt x="2798" y="12715"/>
                  </a:lnTo>
                  <a:lnTo>
                    <a:pt x="3158" y="12946"/>
                  </a:lnTo>
                  <a:lnTo>
                    <a:pt x="3263" y="13043"/>
                  </a:lnTo>
                  <a:lnTo>
                    <a:pt x="3411" y="13232"/>
                  </a:lnTo>
                  <a:lnTo>
                    <a:pt x="3562" y="13340"/>
                  </a:lnTo>
                  <a:lnTo>
                    <a:pt x="3743" y="13394"/>
                  </a:lnTo>
                  <a:lnTo>
                    <a:pt x="3983" y="13417"/>
                  </a:lnTo>
                  <a:lnTo>
                    <a:pt x="4810" y="13360"/>
                  </a:lnTo>
                  <a:lnTo>
                    <a:pt x="5161" y="13399"/>
                  </a:lnTo>
                  <a:lnTo>
                    <a:pt x="5423" y="13618"/>
                  </a:lnTo>
                  <a:lnTo>
                    <a:pt x="5363" y="13693"/>
                  </a:lnTo>
                  <a:lnTo>
                    <a:pt x="5306" y="13789"/>
                  </a:lnTo>
                  <a:lnTo>
                    <a:pt x="5247" y="13828"/>
                  </a:lnTo>
                  <a:lnTo>
                    <a:pt x="5419" y="14071"/>
                  </a:lnTo>
                  <a:lnTo>
                    <a:pt x="5706" y="14165"/>
                  </a:lnTo>
                  <a:lnTo>
                    <a:pt x="6393" y="14163"/>
                  </a:lnTo>
                  <a:lnTo>
                    <a:pt x="7324" y="15206"/>
                  </a:lnTo>
                  <a:lnTo>
                    <a:pt x="7791" y="15521"/>
                  </a:lnTo>
                  <a:lnTo>
                    <a:pt x="7817" y="15606"/>
                  </a:lnTo>
                  <a:lnTo>
                    <a:pt x="7808" y="15720"/>
                  </a:lnTo>
                  <a:lnTo>
                    <a:pt x="7811" y="15840"/>
                  </a:lnTo>
                  <a:lnTo>
                    <a:pt x="7868" y="15942"/>
                  </a:lnTo>
                  <a:lnTo>
                    <a:pt x="7942" y="15964"/>
                  </a:lnTo>
                  <a:lnTo>
                    <a:pt x="8133" y="15933"/>
                  </a:lnTo>
                  <a:lnTo>
                    <a:pt x="8213" y="15942"/>
                  </a:lnTo>
                  <a:lnTo>
                    <a:pt x="8328" y="16014"/>
                  </a:lnTo>
                  <a:lnTo>
                    <a:pt x="8627" y="16267"/>
                  </a:lnTo>
                  <a:lnTo>
                    <a:pt x="9224" y="16582"/>
                  </a:lnTo>
                  <a:lnTo>
                    <a:pt x="9477" y="16651"/>
                  </a:lnTo>
                  <a:lnTo>
                    <a:pt x="9846" y="16892"/>
                  </a:lnTo>
                  <a:lnTo>
                    <a:pt x="9837" y="17219"/>
                  </a:lnTo>
                  <a:lnTo>
                    <a:pt x="9913" y="17334"/>
                  </a:lnTo>
                  <a:lnTo>
                    <a:pt x="9950" y="17431"/>
                  </a:lnTo>
                  <a:lnTo>
                    <a:pt x="9944" y="17492"/>
                  </a:lnTo>
                  <a:lnTo>
                    <a:pt x="9932" y="17529"/>
                  </a:lnTo>
                  <a:lnTo>
                    <a:pt x="9911" y="17573"/>
                  </a:lnTo>
                  <a:lnTo>
                    <a:pt x="9905" y="17646"/>
                  </a:lnTo>
                  <a:lnTo>
                    <a:pt x="9933" y="17805"/>
                  </a:lnTo>
                  <a:lnTo>
                    <a:pt x="9985" y="17918"/>
                  </a:lnTo>
                  <a:lnTo>
                    <a:pt x="9956" y="18010"/>
                  </a:lnTo>
                  <a:lnTo>
                    <a:pt x="9882" y="18081"/>
                  </a:lnTo>
                  <a:lnTo>
                    <a:pt x="9770" y="18113"/>
                  </a:lnTo>
                  <a:lnTo>
                    <a:pt x="9648" y="18116"/>
                  </a:lnTo>
                  <a:lnTo>
                    <a:pt x="9382" y="17992"/>
                  </a:lnTo>
                  <a:lnTo>
                    <a:pt x="9259" y="17955"/>
                  </a:lnTo>
                  <a:lnTo>
                    <a:pt x="9142" y="17959"/>
                  </a:lnTo>
                  <a:lnTo>
                    <a:pt x="8893" y="18058"/>
                  </a:lnTo>
                  <a:lnTo>
                    <a:pt x="8788" y="18068"/>
                  </a:lnTo>
                  <a:lnTo>
                    <a:pt x="8670" y="18040"/>
                  </a:lnTo>
                  <a:lnTo>
                    <a:pt x="8522" y="17966"/>
                  </a:lnTo>
                  <a:lnTo>
                    <a:pt x="8395" y="17951"/>
                  </a:lnTo>
                  <a:lnTo>
                    <a:pt x="8286" y="17971"/>
                  </a:lnTo>
                  <a:lnTo>
                    <a:pt x="8216" y="18045"/>
                  </a:lnTo>
                  <a:lnTo>
                    <a:pt x="8180" y="18143"/>
                  </a:lnTo>
                  <a:lnTo>
                    <a:pt x="8133" y="18243"/>
                  </a:lnTo>
                  <a:lnTo>
                    <a:pt x="8059" y="18333"/>
                  </a:lnTo>
                  <a:lnTo>
                    <a:pt x="7879" y="18494"/>
                  </a:lnTo>
                  <a:lnTo>
                    <a:pt x="7389" y="19037"/>
                  </a:lnTo>
                  <a:lnTo>
                    <a:pt x="7341" y="19141"/>
                  </a:lnTo>
                  <a:lnTo>
                    <a:pt x="7322" y="19255"/>
                  </a:lnTo>
                  <a:lnTo>
                    <a:pt x="7314" y="19371"/>
                  </a:lnTo>
                  <a:lnTo>
                    <a:pt x="7324" y="19506"/>
                  </a:lnTo>
                  <a:lnTo>
                    <a:pt x="7374" y="19659"/>
                  </a:lnTo>
                  <a:lnTo>
                    <a:pt x="7456" y="19817"/>
                  </a:lnTo>
                  <a:lnTo>
                    <a:pt x="7928" y="20186"/>
                  </a:lnTo>
                  <a:lnTo>
                    <a:pt x="8065" y="20176"/>
                  </a:lnTo>
                  <a:lnTo>
                    <a:pt x="8098" y="20192"/>
                  </a:lnTo>
                  <a:lnTo>
                    <a:pt x="8126" y="20200"/>
                  </a:lnTo>
                  <a:lnTo>
                    <a:pt x="8148" y="20221"/>
                  </a:lnTo>
                  <a:lnTo>
                    <a:pt x="8280" y="20287"/>
                  </a:lnTo>
                  <a:lnTo>
                    <a:pt x="8392" y="20277"/>
                  </a:lnTo>
                  <a:lnTo>
                    <a:pt x="8864" y="20312"/>
                  </a:lnTo>
                  <a:lnTo>
                    <a:pt x="8974" y="20348"/>
                  </a:lnTo>
                  <a:lnTo>
                    <a:pt x="9075" y="20404"/>
                  </a:lnTo>
                  <a:lnTo>
                    <a:pt x="9166" y="20489"/>
                  </a:lnTo>
                  <a:lnTo>
                    <a:pt x="9321" y="20675"/>
                  </a:lnTo>
                  <a:lnTo>
                    <a:pt x="9414" y="20746"/>
                  </a:lnTo>
                  <a:lnTo>
                    <a:pt x="9518" y="20808"/>
                  </a:lnTo>
                  <a:lnTo>
                    <a:pt x="9758" y="20893"/>
                  </a:lnTo>
                  <a:lnTo>
                    <a:pt x="9876" y="20920"/>
                  </a:lnTo>
                  <a:lnTo>
                    <a:pt x="9996" y="20909"/>
                  </a:lnTo>
                  <a:lnTo>
                    <a:pt x="10224" y="20812"/>
                  </a:lnTo>
                  <a:lnTo>
                    <a:pt x="10339" y="20784"/>
                  </a:lnTo>
                  <a:lnTo>
                    <a:pt x="10558" y="20854"/>
                  </a:lnTo>
                  <a:lnTo>
                    <a:pt x="10773" y="20951"/>
                  </a:lnTo>
                  <a:lnTo>
                    <a:pt x="10869" y="21016"/>
                  </a:lnTo>
                  <a:lnTo>
                    <a:pt x="10954" y="21095"/>
                  </a:lnTo>
                  <a:lnTo>
                    <a:pt x="11089" y="21274"/>
                  </a:lnTo>
                  <a:lnTo>
                    <a:pt x="11175" y="21350"/>
                  </a:lnTo>
                  <a:lnTo>
                    <a:pt x="11368" y="21479"/>
                  </a:lnTo>
                  <a:lnTo>
                    <a:pt x="11588" y="21558"/>
                  </a:lnTo>
                  <a:lnTo>
                    <a:pt x="11703" y="21572"/>
                  </a:lnTo>
                  <a:lnTo>
                    <a:pt x="11820" y="21569"/>
                  </a:lnTo>
                  <a:lnTo>
                    <a:pt x="12053" y="21530"/>
                  </a:lnTo>
                  <a:lnTo>
                    <a:pt x="12242" y="21430"/>
                  </a:lnTo>
                  <a:lnTo>
                    <a:pt x="12305" y="21405"/>
                  </a:lnTo>
                  <a:lnTo>
                    <a:pt x="12394" y="21389"/>
                  </a:lnTo>
                  <a:lnTo>
                    <a:pt x="12485" y="21396"/>
                  </a:lnTo>
                  <a:lnTo>
                    <a:pt x="12842" y="21503"/>
                  </a:lnTo>
                  <a:lnTo>
                    <a:pt x="12961" y="21515"/>
                  </a:lnTo>
                  <a:lnTo>
                    <a:pt x="13188" y="21568"/>
                  </a:lnTo>
                  <a:lnTo>
                    <a:pt x="13275" y="21600"/>
                  </a:lnTo>
                  <a:lnTo>
                    <a:pt x="13332" y="21570"/>
                  </a:lnTo>
                  <a:lnTo>
                    <a:pt x="13402" y="21495"/>
                  </a:lnTo>
                  <a:lnTo>
                    <a:pt x="13471" y="21346"/>
                  </a:lnTo>
                  <a:lnTo>
                    <a:pt x="13588" y="21235"/>
                  </a:lnTo>
                  <a:lnTo>
                    <a:pt x="13722" y="21067"/>
                  </a:lnTo>
                  <a:lnTo>
                    <a:pt x="13752" y="20923"/>
                  </a:lnTo>
                  <a:lnTo>
                    <a:pt x="13828" y="20810"/>
                  </a:lnTo>
                  <a:lnTo>
                    <a:pt x="13993" y="20453"/>
                  </a:lnTo>
                  <a:lnTo>
                    <a:pt x="14217" y="20098"/>
                  </a:lnTo>
                  <a:lnTo>
                    <a:pt x="14472" y="19779"/>
                  </a:lnTo>
                  <a:lnTo>
                    <a:pt x="14551" y="19635"/>
                  </a:lnTo>
                  <a:lnTo>
                    <a:pt x="14595" y="19372"/>
                  </a:lnTo>
                  <a:lnTo>
                    <a:pt x="14545" y="19243"/>
                  </a:lnTo>
                  <a:lnTo>
                    <a:pt x="14453" y="19174"/>
                  </a:lnTo>
                  <a:lnTo>
                    <a:pt x="14336" y="19170"/>
                  </a:lnTo>
                  <a:lnTo>
                    <a:pt x="14224" y="19143"/>
                  </a:lnTo>
                  <a:lnTo>
                    <a:pt x="14123" y="19090"/>
                  </a:lnTo>
                  <a:lnTo>
                    <a:pt x="14048" y="18998"/>
                  </a:lnTo>
                  <a:lnTo>
                    <a:pt x="13986" y="18896"/>
                  </a:lnTo>
                  <a:lnTo>
                    <a:pt x="13954" y="18790"/>
                  </a:lnTo>
                  <a:lnTo>
                    <a:pt x="13902" y="18690"/>
                  </a:lnTo>
                  <a:lnTo>
                    <a:pt x="13842" y="18599"/>
                  </a:lnTo>
                  <a:lnTo>
                    <a:pt x="13672" y="18445"/>
                  </a:lnTo>
                  <a:lnTo>
                    <a:pt x="13607" y="18352"/>
                  </a:lnTo>
                  <a:lnTo>
                    <a:pt x="13585" y="18248"/>
                  </a:lnTo>
                  <a:lnTo>
                    <a:pt x="13591" y="18032"/>
                  </a:lnTo>
                  <a:lnTo>
                    <a:pt x="13578" y="17909"/>
                  </a:lnTo>
                  <a:lnTo>
                    <a:pt x="13571" y="17605"/>
                  </a:lnTo>
                  <a:lnTo>
                    <a:pt x="13555" y="17474"/>
                  </a:lnTo>
                  <a:lnTo>
                    <a:pt x="13508" y="17363"/>
                  </a:lnTo>
                  <a:lnTo>
                    <a:pt x="13447" y="17265"/>
                  </a:lnTo>
                  <a:lnTo>
                    <a:pt x="13376" y="17172"/>
                  </a:lnTo>
                  <a:lnTo>
                    <a:pt x="13323" y="17060"/>
                  </a:lnTo>
                  <a:lnTo>
                    <a:pt x="13303" y="16952"/>
                  </a:lnTo>
                  <a:lnTo>
                    <a:pt x="13311" y="16819"/>
                  </a:lnTo>
                  <a:lnTo>
                    <a:pt x="13359" y="16671"/>
                  </a:lnTo>
                  <a:lnTo>
                    <a:pt x="13453" y="16454"/>
                  </a:lnTo>
                  <a:lnTo>
                    <a:pt x="13503" y="16306"/>
                  </a:lnTo>
                  <a:lnTo>
                    <a:pt x="13565" y="16062"/>
                  </a:lnTo>
                  <a:lnTo>
                    <a:pt x="13575" y="15948"/>
                  </a:lnTo>
                  <a:lnTo>
                    <a:pt x="13626" y="15793"/>
                  </a:lnTo>
                  <a:lnTo>
                    <a:pt x="13711" y="15590"/>
                  </a:lnTo>
                  <a:lnTo>
                    <a:pt x="13956" y="15240"/>
                  </a:lnTo>
                  <a:lnTo>
                    <a:pt x="14322" y="14829"/>
                  </a:lnTo>
                  <a:lnTo>
                    <a:pt x="14365" y="14704"/>
                  </a:lnTo>
                  <a:lnTo>
                    <a:pt x="14336" y="14609"/>
                  </a:lnTo>
                  <a:lnTo>
                    <a:pt x="14269" y="14525"/>
                  </a:lnTo>
                  <a:lnTo>
                    <a:pt x="14187" y="14473"/>
                  </a:lnTo>
                  <a:lnTo>
                    <a:pt x="14142" y="14377"/>
                  </a:lnTo>
                  <a:lnTo>
                    <a:pt x="14126" y="14260"/>
                  </a:lnTo>
                  <a:lnTo>
                    <a:pt x="14155" y="14096"/>
                  </a:lnTo>
                  <a:lnTo>
                    <a:pt x="14230" y="13827"/>
                  </a:lnTo>
                  <a:lnTo>
                    <a:pt x="14493" y="13425"/>
                  </a:lnTo>
                  <a:lnTo>
                    <a:pt x="14817" y="13133"/>
                  </a:lnTo>
                  <a:lnTo>
                    <a:pt x="15002" y="12868"/>
                  </a:lnTo>
                  <a:lnTo>
                    <a:pt x="15086" y="12704"/>
                  </a:lnTo>
                  <a:lnTo>
                    <a:pt x="15073" y="12594"/>
                  </a:lnTo>
                  <a:lnTo>
                    <a:pt x="15047" y="12536"/>
                  </a:lnTo>
                  <a:lnTo>
                    <a:pt x="14991" y="12439"/>
                  </a:lnTo>
                  <a:lnTo>
                    <a:pt x="14958" y="12357"/>
                  </a:lnTo>
                  <a:lnTo>
                    <a:pt x="14939" y="12257"/>
                  </a:lnTo>
                  <a:lnTo>
                    <a:pt x="14968" y="12139"/>
                  </a:lnTo>
                  <a:lnTo>
                    <a:pt x="15018" y="12018"/>
                  </a:lnTo>
                  <a:lnTo>
                    <a:pt x="15100" y="11871"/>
                  </a:lnTo>
                  <a:lnTo>
                    <a:pt x="15180" y="11764"/>
                  </a:lnTo>
                  <a:lnTo>
                    <a:pt x="15274" y="11691"/>
                  </a:lnTo>
                  <a:lnTo>
                    <a:pt x="15414" y="11688"/>
                  </a:lnTo>
                  <a:lnTo>
                    <a:pt x="15637" y="11750"/>
                  </a:lnTo>
                  <a:lnTo>
                    <a:pt x="15740" y="11731"/>
                  </a:lnTo>
                  <a:lnTo>
                    <a:pt x="15834" y="11680"/>
                  </a:lnTo>
                  <a:lnTo>
                    <a:pt x="15917" y="11615"/>
                  </a:lnTo>
                  <a:lnTo>
                    <a:pt x="15945" y="11484"/>
                  </a:lnTo>
                  <a:lnTo>
                    <a:pt x="16035" y="11349"/>
                  </a:lnTo>
                  <a:lnTo>
                    <a:pt x="16168" y="11206"/>
                  </a:lnTo>
                  <a:lnTo>
                    <a:pt x="16470" y="11028"/>
                  </a:lnTo>
                  <a:lnTo>
                    <a:pt x="16541" y="10939"/>
                  </a:lnTo>
                  <a:lnTo>
                    <a:pt x="16560" y="10883"/>
                  </a:lnTo>
                  <a:lnTo>
                    <a:pt x="16367" y="10796"/>
                  </a:lnTo>
                  <a:lnTo>
                    <a:pt x="16325" y="10759"/>
                  </a:lnTo>
                  <a:lnTo>
                    <a:pt x="16408" y="10734"/>
                  </a:lnTo>
                  <a:lnTo>
                    <a:pt x="16532" y="10679"/>
                  </a:lnTo>
                  <a:lnTo>
                    <a:pt x="16544" y="10602"/>
                  </a:lnTo>
                  <a:lnTo>
                    <a:pt x="16547" y="10513"/>
                  </a:lnTo>
                  <a:lnTo>
                    <a:pt x="16580" y="10411"/>
                  </a:lnTo>
                  <a:lnTo>
                    <a:pt x="16662" y="10327"/>
                  </a:lnTo>
                  <a:lnTo>
                    <a:pt x="17400" y="10240"/>
                  </a:lnTo>
                  <a:lnTo>
                    <a:pt x="17518" y="10265"/>
                  </a:lnTo>
                  <a:lnTo>
                    <a:pt x="17767" y="10265"/>
                  </a:lnTo>
                  <a:lnTo>
                    <a:pt x="17903" y="10194"/>
                  </a:lnTo>
                  <a:lnTo>
                    <a:pt x="17955" y="10103"/>
                  </a:lnTo>
                  <a:lnTo>
                    <a:pt x="18020" y="9896"/>
                  </a:lnTo>
                  <a:lnTo>
                    <a:pt x="18036" y="9787"/>
                  </a:lnTo>
                  <a:lnTo>
                    <a:pt x="18028" y="9681"/>
                  </a:lnTo>
                  <a:lnTo>
                    <a:pt x="18061" y="9572"/>
                  </a:lnTo>
                  <a:lnTo>
                    <a:pt x="18148" y="9479"/>
                  </a:lnTo>
                  <a:lnTo>
                    <a:pt x="18735" y="9331"/>
                  </a:lnTo>
                  <a:lnTo>
                    <a:pt x="18890" y="9260"/>
                  </a:lnTo>
                  <a:lnTo>
                    <a:pt x="19048" y="9160"/>
                  </a:lnTo>
                  <a:lnTo>
                    <a:pt x="19378" y="8868"/>
                  </a:lnTo>
                  <a:lnTo>
                    <a:pt x="19633" y="8759"/>
                  </a:lnTo>
                  <a:lnTo>
                    <a:pt x="19731" y="8566"/>
                  </a:lnTo>
                  <a:lnTo>
                    <a:pt x="19807" y="8506"/>
                  </a:lnTo>
                  <a:lnTo>
                    <a:pt x="19964" y="8431"/>
                  </a:lnTo>
                  <a:lnTo>
                    <a:pt x="20094" y="8335"/>
                  </a:lnTo>
                  <a:lnTo>
                    <a:pt x="20218" y="8072"/>
                  </a:lnTo>
                  <a:lnTo>
                    <a:pt x="20292" y="7611"/>
                  </a:lnTo>
                  <a:lnTo>
                    <a:pt x="20273" y="7367"/>
                  </a:lnTo>
                  <a:lnTo>
                    <a:pt x="20299" y="7240"/>
                  </a:lnTo>
                  <a:lnTo>
                    <a:pt x="20351" y="7100"/>
                  </a:lnTo>
                  <a:lnTo>
                    <a:pt x="20684" y="6687"/>
                  </a:lnTo>
                  <a:lnTo>
                    <a:pt x="20728" y="6593"/>
                  </a:lnTo>
                  <a:lnTo>
                    <a:pt x="20719" y="6488"/>
                  </a:lnTo>
                  <a:lnTo>
                    <a:pt x="20760" y="6373"/>
                  </a:lnTo>
                  <a:lnTo>
                    <a:pt x="20844" y="6247"/>
                  </a:lnTo>
                  <a:lnTo>
                    <a:pt x="21274" y="6030"/>
                  </a:lnTo>
                  <a:lnTo>
                    <a:pt x="21597" y="6024"/>
                  </a:lnTo>
                  <a:lnTo>
                    <a:pt x="21600" y="6024"/>
                  </a:lnTo>
                  <a:cubicBezTo>
                    <a:pt x="21600" y="6024"/>
                    <a:pt x="21419" y="5592"/>
                    <a:pt x="21419" y="5592"/>
                  </a:cubicBezTo>
                  <a:close/>
                  <a:moveTo>
                    <a:pt x="17398" y="13145"/>
                  </a:moveTo>
                  <a:lnTo>
                    <a:pt x="17286" y="13081"/>
                  </a:lnTo>
                  <a:lnTo>
                    <a:pt x="17275" y="12902"/>
                  </a:lnTo>
                  <a:lnTo>
                    <a:pt x="17235" y="12788"/>
                  </a:lnTo>
                  <a:lnTo>
                    <a:pt x="17143" y="12775"/>
                  </a:lnTo>
                  <a:lnTo>
                    <a:pt x="17061" y="12788"/>
                  </a:lnTo>
                  <a:lnTo>
                    <a:pt x="16918" y="12928"/>
                  </a:lnTo>
                  <a:lnTo>
                    <a:pt x="16867" y="13030"/>
                  </a:lnTo>
                  <a:lnTo>
                    <a:pt x="16806" y="13183"/>
                  </a:lnTo>
                  <a:lnTo>
                    <a:pt x="16796" y="13336"/>
                  </a:lnTo>
                  <a:lnTo>
                    <a:pt x="16928" y="13438"/>
                  </a:lnTo>
                  <a:lnTo>
                    <a:pt x="17112" y="13489"/>
                  </a:lnTo>
                  <a:lnTo>
                    <a:pt x="17377" y="13541"/>
                  </a:lnTo>
                  <a:lnTo>
                    <a:pt x="17520" y="13553"/>
                  </a:lnTo>
                  <a:lnTo>
                    <a:pt x="17623" y="13489"/>
                  </a:lnTo>
                  <a:lnTo>
                    <a:pt x="17623" y="13349"/>
                  </a:lnTo>
                  <a:lnTo>
                    <a:pt x="17531" y="13273"/>
                  </a:lnTo>
                  <a:cubicBezTo>
                    <a:pt x="17531" y="13273"/>
                    <a:pt x="17398" y="13145"/>
                    <a:pt x="17398" y="13145"/>
                  </a:cubicBezTo>
                  <a:close/>
                  <a:moveTo>
                    <a:pt x="16316" y="13502"/>
                  </a:moveTo>
                  <a:lnTo>
                    <a:pt x="16153" y="13579"/>
                  </a:lnTo>
                  <a:lnTo>
                    <a:pt x="16051" y="13681"/>
                  </a:lnTo>
                  <a:lnTo>
                    <a:pt x="16020" y="13872"/>
                  </a:lnTo>
                  <a:lnTo>
                    <a:pt x="16102" y="14012"/>
                  </a:lnTo>
                  <a:lnTo>
                    <a:pt x="16275" y="14000"/>
                  </a:lnTo>
                  <a:lnTo>
                    <a:pt x="16408" y="13872"/>
                  </a:lnTo>
                  <a:lnTo>
                    <a:pt x="16500" y="13655"/>
                  </a:lnTo>
                  <a:lnTo>
                    <a:pt x="16500" y="13489"/>
                  </a:lnTo>
                  <a:lnTo>
                    <a:pt x="16428" y="13426"/>
                  </a:lnTo>
                  <a:cubicBezTo>
                    <a:pt x="16428" y="13426"/>
                    <a:pt x="16316" y="13502"/>
                    <a:pt x="16316" y="13502"/>
                  </a:cubicBezTo>
                  <a:close/>
                </a:path>
              </a:pathLst>
            </a:custGeom>
            <a:grpFill/>
            <a:ln w="6350">
              <a:solidFill>
                <a:schemeClr val="bg1"/>
              </a:solidFill>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Times New Roman"/>
                <a:ea typeface="+mn-ea"/>
                <a:cs typeface="+mn-cs"/>
              </a:endParaRPr>
            </a:p>
          </p:txBody>
        </p:sp>
        <p:sp>
          <p:nvSpPr>
            <p:cNvPr id="13" name="Shape 9">
              <a:extLst>
                <a:ext uri="{FF2B5EF4-FFF2-40B4-BE49-F238E27FC236}">
                  <a16:creationId xmlns:a16="http://schemas.microsoft.com/office/drawing/2014/main" id="{ACECB16C-03AB-45EA-BD32-3A43CFAB565F}"/>
                </a:ext>
              </a:extLst>
            </p:cNvPr>
            <p:cNvSpPr/>
            <p:nvPr/>
          </p:nvSpPr>
          <p:spPr>
            <a:xfrm>
              <a:off x="7515993" y="4704084"/>
              <a:ext cx="753406" cy="802568"/>
            </a:xfrm>
            <a:custGeom>
              <a:avLst/>
              <a:gdLst/>
              <a:ahLst/>
              <a:cxnLst>
                <a:cxn ang="0">
                  <a:pos x="wd2" y="hd2"/>
                </a:cxn>
                <a:cxn ang="5400000">
                  <a:pos x="wd2" y="hd2"/>
                </a:cxn>
                <a:cxn ang="10800000">
                  <a:pos x="wd2" y="hd2"/>
                </a:cxn>
                <a:cxn ang="16200000">
                  <a:pos x="wd2" y="hd2"/>
                </a:cxn>
              </a:cxnLst>
              <a:rect l="0" t="0" r="r" b="b"/>
              <a:pathLst>
                <a:path w="21600" h="21600" extrusionOk="0">
                  <a:moveTo>
                    <a:pt x="21511" y="17510"/>
                  </a:moveTo>
                  <a:lnTo>
                    <a:pt x="21267" y="17377"/>
                  </a:lnTo>
                  <a:lnTo>
                    <a:pt x="21157" y="17567"/>
                  </a:lnTo>
                  <a:lnTo>
                    <a:pt x="20894" y="17537"/>
                  </a:lnTo>
                  <a:lnTo>
                    <a:pt x="20591" y="17399"/>
                  </a:lnTo>
                  <a:lnTo>
                    <a:pt x="20166" y="17136"/>
                  </a:lnTo>
                  <a:lnTo>
                    <a:pt x="20036" y="16983"/>
                  </a:lnTo>
                  <a:lnTo>
                    <a:pt x="19603" y="16246"/>
                  </a:lnTo>
                  <a:lnTo>
                    <a:pt x="19557" y="15953"/>
                  </a:lnTo>
                  <a:lnTo>
                    <a:pt x="19666" y="15740"/>
                  </a:lnTo>
                  <a:lnTo>
                    <a:pt x="19960" y="15657"/>
                  </a:lnTo>
                  <a:lnTo>
                    <a:pt x="20133" y="15521"/>
                  </a:lnTo>
                  <a:lnTo>
                    <a:pt x="20456" y="14694"/>
                  </a:lnTo>
                  <a:lnTo>
                    <a:pt x="20815" y="15113"/>
                  </a:lnTo>
                  <a:lnTo>
                    <a:pt x="20876" y="14957"/>
                  </a:lnTo>
                  <a:lnTo>
                    <a:pt x="20817" y="14333"/>
                  </a:lnTo>
                  <a:lnTo>
                    <a:pt x="20817" y="14332"/>
                  </a:lnTo>
                  <a:lnTo>
                    <a:pt x="20811" y="14332"/>
                  </a:lnTo>
                  <a:lnTo>
                    <a:pt x="20565" y="14379"/>
                  </a:lnTo>
                  <a:lnTo>
                    <a:pt x="20467" y="14358"/>
                  </a:lnTo>
                  <a:lnTo>
                    <a:pt x="20409" y="14325"/>
                  </a:lnTo>
                  <a:lnTo>
                    <a:pt x="20338" y="14251"/>
                  </a:lnTo>
                  <a:lnTo>
                    <a:pt x="20241" y="14171"/>
                  </a:lnTo>
                  <a:lnTo>
                    <a:pt x="20131" y="14106"/>
                  </a:lnTo>
                  <a:lnTo>
                    <a:pt x="19894" y="14045"/>
                  </a:lnTo>
                  <a:lnTo>
                    <a:pt x="19787" y="13986"/>
                  </a:lnTo>
                  <a:lnTo>
                    <a:pt x="19229" y="13437"/>
                  </a:lnTo>
                  <a:lnTo>
                    <a:pt x="19127" y="13358"/>
                  </a:lnTo>
                  <a:lnTo>
                    <a:pt x="18758" y="12957"/>
                  </a:lnTo>
                  <a:lnTo>
                    <a:pt x="18674" y="12835"/>
                  </a:lnTo>
                  <a:lnTo>
                    <a:pt x="18524" y="12534"/>
                  </a:lnTo>
                  <a:lnTo>
                    <a:pt x="18344" y="12266"/>
                  </a:lnTo>
                  <a:lnTo>
                    <a:pt x="18252" y="12159"/>
                  </a:lnTo>
                  <a:lnTo>
                    <a:pt x="18111" y="11913"/>
                  </a:lnTo>
                  <a:lnTo>
                    <a:pt x="18109" y="11911"/>
                  </a:lnTo>
                  <a:lnTo>
                    <a:pt x="18104" y="11903"/>
                  </a:lnTo>
                  <a:lnTo>
                    <a:pt x="17893" y="11498"/>
                  </a:lnTo>
                  <a:lnTo>
                    <a:pt x="17618" y="11084"/>
                  </a:lnTo>
                  <a:lnTo>
                    <a:pt x="17566" y="11020"/>
                  </a:lnTo>
                  <a:lnTo>
                    <a:pt x="17484" y="10943"/>
                  </a:lnTo>
                  <a:lnTo>
                    <a:pt x="17394" y="10836"/>
                  </a:lnTo>
                  <a:lnTo>
                    <a:pt x="17318" y="10673"/>
                  </a:lnTo>
                  <a:lnTo>
                    <a:pt x="17252" y="10387"/>
                  </a:lnTo>
                  <a:lnTo>
                    <a:pt x="17225" y="10074"/>
                  </a:lnTo>
                  <a:lnTo>
                    <a:pt x="17288" y="9784"/>
                  </a:lnTo>
                  <a:lnTo>
                    <a:pt x="17358" y="9611"/>
                  </a:lnTo>
                  <a:lnTo>
                    <a:pt x="17742" y="9065"/>
                  </a:lnTo>
                  <a:lnTo>
                    <a:pt x="17844" y="8841"/>
                  </a:lnTo>
                  <a:lnTo>
                    <a:pt x="17881" y="8718"/>
                  </a:lnTo>
                  <a:lnTo>
                    <a:pt x="17969" y="8223"/>
                  </a:lnTo>
                  <a:lnTo>
                    <a:pt x="18009" y="8105"/>
                  </a:lnTo>
                  <a:lnTo>
                    <a:pt x="18062" y="7840"/>
                  </a:lnTo>
                  <a:lnTo>
                    <a:pt x="18066" y="7649"/>
                  </a:lnTo>
                  <a:lnTo>
                    <a:pt x="17875" y="7016"/>
                  </a:lnTo>
                  <a:lnTo>
                    <a:pt x="17729" y="6795"/>
                  </a:lnTo>
                  <a:lnTo>
                    <a:pt x="17662" y="6738"/>
                  </a:lnTo>
                  <a:lnTo>
                    <a:pt x="17502" y="6639"/>
                  </a:lnTo>
                  <a:lnTo>
                    <a:pt x="17016" y="6483"/>
                  </a:lnTo>
                  <a:lnTo>
                    <a:pt x="16759" y="6446"/>
                  </a:lnTo>
                  <a:lnTo>
                    <a:pt x="16647" y="6404"/>
                  </a:lnTo>
                  <a:lnTo>
                    <a:pt x="16590" y="6252"/>
                  </a:lnTo>
                  <a:lnTo>
                    <a:pt x="16551" y="6010"/>
                  </a:lnTo>
                  <a:lnTo>
                    <a:pt x="16545" y="5361"/>
                  </a:lnTo>
                  <a:lnTo>
                    <a:pt x="16576" y="5117"/>
                  </a:lnTo>
                  <a:lnTo>
                    <a:pt x="16661" y="4944"/>
                  </a:lnTo>
                  <a:lnTo>
                    <a:pt x="16749" y="4825"/>
                  </a:lnTo>
                  <a:lnTo>
                    <a:pt x="17254" y="4389"/>
                  </a:lnTo>
                  <a:lnTo>
                    <a:pt x="17342" y="4291"/>
                  </a:lnTo>
                  <a:lnTo>
                    <a:pt x="17402" y="4176"/>
                  </a:lnTo>
                  <a:lnTo>
                    <a:pt x="17440" y="4053"/>
                  </a:lnTo>
                  <a:lnTo>
                    <a:pt x="17411" y="3686"/>
                  </a:lnTo>
                  <a:lnTo>
                    <a:pt x="17457" y="3442"/>
                  </a:lnTo>
                  <a:lnTo>
                    <a:pt x="17584" y="3005"/>
                  </a:lnTo>
                  <a:lnTo>
                    <a:pt x="17587" y="2598"/>
                  </a:lnTo>
                  <a:lnTo>
                    <a:pt x="17367" y="1580"/>
                  </a:lnTo>
                  <a:lnTo>
                    <a:pt x="16631" y="1055"/>
                  </a:lnTo>
                  <a:lnTo>
                    <a:pt x="16269" y="740"/>
                  </a:lnTo>
                  <a:lnTo>
                    <a:pt x="16217" y="640"/>
                  </a:lnTo>
                  <a:lnTo>
                    <a:pt x="16182" y="533"/>
                  </a:lnTo>
                  <a:lnTo>
                    <a:pt x="16171" y="416"/>
                  </a:lnTo>
                  <a:lnTo>
                    <a:pt x="16151" y="308"/>
                  </a:lnTo>
                  <a:lnTo>
                    <a:pt x="16077" y="223"/>
                  </a:lnTo>
                  <a:lnTo>
                    <a:pt x="15964" y="170"/>
                  </a:lnTo>
                  <a:lnTo>
                    <a:pt x="15489" y="23"/>
                  </a:lnTo>
                  <a:lnTo>
                    <a:pt x="15361" y="0"/>
                  </a:lnTo>
                  <a:lnTo>
                    <a:pt x="14580" y="190"/>
                  </a:lnTo>
                  <a:lnTo>
                    <a:pt x="14451" y="254"/>
                  </a:lnTo>
                  <a:lnTo>
                    <a:pt x="14323" y="353"/>
                  </a:lnTo>
                  <a:lnTo>
                    <a:pt x="13988" y="675"/>
                  </a:lnTo>
                  <a:lnTo>
                    <a:pt x="13250" y="1069"/>
                  </a:lnTo>
                  <a:lnTo>
                    <a:pt x="13103" y="1072"/>
                  </a:lnTo>
                  <a:lnTo>
                    <a:pt x="13004" y="1010"/>
                  </a:lnTo>
                  <a:lnTo>
                    <a:pt x="12939" y="916"/>
                  </a:lnTo>
                  <a:lnTo>
                    <a:pt x="12863" y="838"/>
                  </a:lnTo>
                  <a:lnTo>
                    <a:pt x="12758" y="816"/>
                  </a:lnTo>
                  <a:lnTo>
                    <a:pt x="12569" y="908"/>
                  </a:lnTo>
                  <a:lnTo>
                    <a:pt x="12344" y="1097"/>
                  </a:lnTo>
                  <a:lnTo>
                    <a:pt x="11938" y="1559"/>
                  </a:lnTo>
                  <a:lnTo>
                    <a:pt x="11718" y="2005"/>
                  </a:lnTo>
                  <a:lnTo>
                    <a:pt x="11679" y="2249"/>
                  </a:lnTo>
                  <a:lnTo>
                    <a:pt x="11683" y="2366"/>
                  </a:lnTo>
                  <a:lnTo>
                    <a:pt x="11666" y="2608"/>
                  </a:lnTo>
                  <a:lnTo>
                    <a:pt x="11608" y="2716"/>
                  </a:lnTo>
                  <a:lnTo>
                    <a:pt x="11530" y="2822"/>
                  </a:lnTo>
                  <a:lnTo>
                    <a:pt x="11376" y="2923"/>
                  </a:lnTo>
                  <a:lnTo>
                    <a:pt x="11258" y="3032"/>
                  </a:lnTo>
                  <a:lnTo>
                    <a:pt x="11096" y="3302"/>
                  </a:lnTo>
                  <a:lnTo>
                    <a:pt x="11063" y="3385"/>
                  </a:lnTo>
                  <a:lnTo>
                    <a:pt x="11036" y="3475"/>
                  </a:lnTo>
                  <a:lnTo>
                    <a:pt x="11045" y="3566"/>
                  </a:lnTo>
                  <a:lnTo>
                    <a:pt x="11061" y="3659"/>
                  </a:lnTo>
                  <a:lnTo>
                    <a:pt x="11084" y="3722"/>
                  </a:lnTo>
                  <a:lnTo>
                    <a:pt x="11131" y="3816"/>
                  </a:lnTo>
                  <a:lnTo>
                    <a:pt x="11199" y="4028"/>
                  </a:lnTo>
                  <a:lnTo>
                    <a:pt x="11251" y="4286"/>
                  </a:lnTo>
                  <a:lnTo>
                    <a:pt x="11286" y="4784"/>
                  </a:lnTo>
                  <a:lnTo>
                    <a:pt x="11283" y="5045"/>
                  </a:lnTo>
                  <a:lnTo>
                    <a:pt x="11346" y="5428"/>
                  </a:lnTo>
                  <a:lnTo>
                    <a:pt x="11353" y="5551"/>
                  </a:lnTo>
                  <a:lnTo>
                    <a:pt x="11339" y="5677"/>
                  </a:lnTo>
                  <a:lnTo>
                    <a:pt x="11313" y="5795"/>
                  </a:lnTo>
                  <a:lnTo>
                    <a:pt x="11257" y="5904"/>
                  </a:lnTo>
                  <a:lnTo>
                    <a:pt x="11132" y="6034"/>
                  </a:lnTo>
                  <a:lnTo>
                    <a:pt x="10174" y="6775"/>
                  </a:lnTo>
                  <a:lnTo>
                    <a:pt x="9390" y="7008"/>
                  </a:lnTo>
                  <a:lnTo>
                    <a:pt x="9264" y="7018"/>
                  </a:lnTo>
                  <a:lnTo>
                    <a:pt x="9134" y="6995"/>
                  </a:lnTo>
                  <a:lnTo>
                    <a:pt x="9023" y="6957"/>
                  </a:lnTo>
                  <a:lnTo>
                    <a:pt x="8849" y="6878"/>
                  </a:lnTo>
                  <a:lnTo>
                    <a:pt x="8774" y="6829"/>
                  </a:lnTo>
                  <a:lnTo>
                    <a:pt x="8713" y="6764"/>
                  </a:lnTo>
                  <a:lnTo>
                    <a:pt x="8662" y="6690"/>
                  </a:lnTo>
                  <a:lnTo>
                    <a:pt x="8635" y="6611"/>
                  </a:lnTo>
                  <a:lnTo>
                    <a:pt x="8620" y="6527"/>
                  </a:lnTo>
                  <a:lnTo>
                    <a:pt x="8629" y="6441"/>
                  </a:lnTo>
                  <a:lnTo>
                    <a:pt x="8666" y="6359"/>
                  </a:lnTo>
                  <a:lnTo>
                    <a:pt x="8663" y="6279"/>
                  </a:lnTo>
                  <a:lnTo>
                    <a:pt x="8647" y="6203"/>
                  </a:lnTo>
                  <a:lnTo>
                    <a:pt x="8601" y="6137"/>
                  </a:lnTo>
                  <a:lnTo>
                    <a:pt x="8544" y="6080"/>
                  </a:lnTo>
                  <a:lnTo>
                    <a:pt x="8477" y="6038"/>
                  </a:lnTo>
                  <a:lnTo>
                    <a:pt x="8389" y="6026"/>
                  </a:lnTo>
                  <a:lnTo>
                    <a:pt x="8173" y="6062"/>
                  </a:lnTo>
                  <a:lnTo>
                    <a:pt x="8094" y="6026"/>
                  </a:lnTo>
                  <a:lnTo>
                    <a:pt x="7944" y="5935"/>
                  </a:lnTo>
                  <a:lnTo>
                    <a:pt x="7855" y="5917"/>
                  </a:lnTo>
                  <a:lnTo>
                    <a:pt x="7757" y="5920"/>
                  </a:lnTo>
                  <a:lnTo>
                    <a:pt x="7633" y="5955"/>
                  </a:lnTo>
                  <a:lnTo>
                    <a:pt x="7538" y="6003"/>
                  </a:lnTo>
                  <a:lnTo>
                    <a:pt x="7449" y="6091"/>
                  </a:lnTo>
                  <a:lnTo>
                    <a:pt x="7283" y="6129"/>
                  </a:lnTo>
                  <a:lnTo>
                    <a:pt x="7222" y="6132"/>
                  </a:lnTo>
                  <a:lnTo>
                    <a:pt x="7200" y="6161"/>
                  </a:lnTo>
                  <a:lnTo>
                    <a:pt x="7202" y="6244"/>
                  </a:lnTo>
                  <a:lnTo>
                    <a:pt x="7161" y="6337"/>
                  </a:lnTo>
                  <a:lnTo>
                    <a:pt x="6471" y="6730"/>
                  </a:lnTo>
                  <a:lnTo>
                    <a:pt x="5972" y="7090"/>
                  </a:lnTo>
                  <a:lnTo>
                    <a:pt x="5649" y="7259"/>
                  </a:lnTo>
                  <a:lnTo>
                    <a:pt x="5440" y="7330"/>
                  </a:lnTo>
                  <a:lnTo>
                    <a:pt x="5019" y="7399"/>
                  </a:lnTo>
                  <a:lnTo>
                    <a:pt x="4667" y="7516"/>
                  </a:lnTo>
                  <a:lnTo>
                    <a:pt x="4561" y="7512"/>
                  </a:lnTo>
                  <a:lnTo>
                    <a:pt x="4481" y="7470"/>
                  </a:lnTo>
                  <a:lnTo>
                    <a:pt x="4255" y="7266"/>
                  </a:lnTo>
                  <a:lnTo>
                    <a:pt x="4158" y="7205"/>
                  </a:lnTo>
                  <a:lnTo>
                    <a:pt x="4047" y="7190"/>
                  </a:lnTo>
                  <a:lnTo>
                    <a:pt x="3900" y="7214"/>
                  </a:lnTo>
                  <a:lnTo>
                    <a:pt x="3687" y="7340"/>
                  </a:lnTo>
                  <a:lnTo>
                    <a:pt x="3344" y="7728"/>
                  </a:lnTo>
                  <a:lnTo>
                    <a:pt x="2785" y="8211"/>
                  </a:lnTo>
                  <a:lnTo>
                    <a:pt x="2631" y="8287"/>
                  </a:lnTo>
                  <a:lnTo>
                    <a:pt x="2372" y="8338"/>
                  </a:lnTo>
                  <a:lnTo>
                    <a:pt x="2219" y="8390"/>
                  </a:lnTo>
                  <a:lnTo>
                    <a:pt x="2054" y="8483"/>
                  </a:lnTo>
                  <a:lnTo>
                    <a:pt x="1670" y="8830"/>
                  </a:lnTo>
                  <a:lnTo>
                    <a:pt x="1535" y="9036"/>
                  </a:lnTo>
                  <a:lnTo>
                    <a:pt x="1161" y="9769"/>
                  </a:lnTo>
                  <a:lnTo>
                    <a:pt x="759" y="10290"/>
                  </a:lnTo>
                  <a:lnTo>
                    <a:pt x="260" y="10822"/>
                  </a:lnTo>
                  <a:lnTo>
                    <a:pt x="189" y="10932"/>
                  </a:lnTo>
                  <a:lnTo>
                    <a:pt x="0" y="11497"/>
                  </a:lnTo>
                  <a:lnTo>
                    <a:pt x="452" y="11813"/>
                  </a:lnTo>
                  <a:lnTo>
                    <a:pt x="558" y="11904"/>
                  </a:lnTo>
                  <a:lnTo>
                    <a:pt x="565" y="11916"/>
                  </a:lnTo>
                  <a:lnTo>
                    <a:pt x="574" y="11939"/>
                  </a:lnTo>
                  <a:lnTo>
                    <a:pt x="748" y="12254"/>
                  </a:lnTo>
                  <a:lnTo>
                    <a:pt x="1017" y="12643"/>
                  </a:lnTo>
                  <a:lnTo>
                    <a:pt x="1402" y="13069"/>
                  </a:lnTo>
                  <a:lnTo>
                    <a:pt x="1700" y="13238"/>
                  </a:lnTo>
                  <a:lnTo>
                    <a:pt x="2200" y="13539"/>
                  </a:lnTo>
                  <a:lnTo>
                    <a:pt x="2811" y="13503"/>
                  </a:lnTo>
                  <a:lnTo>
                    <a:pt x="2980" y="13557"/>
                  </a:lnTo>
                  <a:lnTo>
                    <a:pt x="3451" y="13780"/>
                  </a:lnTo>
                  <a:lnTo>
                    <a:pt x="4693" y="13942"/>
                  </a:lnTo>
                  <a:lnTo>
                    <a:pt x="4787" y="14019"/>
                  </a:lnTo>
                  <a:lnTo>
                    <a:pt x="4781" y="14109"/>
                  </a:lnTo>
                  <a:lnTo>
                    <a:pt x="4633" y="14297"/>
                  </a:lnTo>
                  <a:lnTo>
                    <a:pt x="4576" y="14407"/>
                  </a:lnTo>
                  <a:lnTo>
                    <a:pt x="4555" y="14521"/>
                  </a:lnTo>
                  <a:lnTo>
                    <a:pt x="4554" y="14801"/>
                  </a:lnTo>
                  <a:lnTo>
                    <a:pt x="4544" y="14900"/>
                  </a:lnTo>
                  <a:lnTo>
                    <a:pt x="4447" y="15142"/>
                  </a:lnTo>
                  <a:lnTo>
                    <a:pt x="4429" y="15240"/>
                  </a:lnTo>
                  <a:lnTo>
                    <a:pt x="4466" y="15797"/>
                  </a:lnTo>
                  <a:lnTo>
                    <a:pt x="4517" y="15956"/>
                  </a:lnTo>
                  <a:lnTo>
                    <a:pt x="4530" y="16063"/>
                  </a:lnTo>
                  <a:lnTo>
                    <a:pt x="4483" y="16272"/>
                  </a:lnTo>
                  <a:lnTo>
                    <a:pt x="4427" y="16433"/>
                  </a:lnTo>
                  <a:lnTo>
                    <a:pt x="4408" y="16547"/>
                  </a:lnTo>
                  <a:lnTo>
                    <a:pt x="4405" y="16798"/>
                  </a:lnTo>
                  <a:lnTo>
                    <a:pt x="4393" y="16918"/>
                  </a:lnTo>
                  <a:lnTo>
                    <a:pt x="4410" y="17182"/>
                  </a:lnTo>
                  <a:lnTo>
                    <a:pt x="4457" y="17341"/>
                  </a:lnTo>
                  <a:lnTo>
                    <a:pt x="4511" y="17435"/>
                  </a:lnTo>
                  <a:lnTo>
                    <a:pt x="4627" y="17573"/>
                  </a:lnTo>
                  <a:lnTo>
                    <a:pt x="6598" y="20450"/>
                  </a:lnTo>
                  <a:lnTo>
                    <a:pt x="6756" y="20597"/>
                  </a:lnTo>
                  <a:lnTo>
                    <a:pt x="6855" y="20656"/>
                  </a:lnTo>
                  <a:lnTo>
                    <a:pt x="6956" y="20699"/>
                  </a:lnTo>
                  <a:lnTo>
                    <a:pt x="7029" y="20720"/>
                  </a:lnTo>
                  <a:lnTo>
                    <a:pt x="7059" y="20660"/>
                  </a:lnTo>
                  <a:lnTo>
                    <a:pt x="7075" y="20582"/>
                  </a:lnTo>
                  <a:lnTo>
                    <a:pt x="7135" y="20525"/>
                  </a:lnTo>
                  <a:lnTo>
                    <a:pt x="7201" y="20513"/>
                  </a:lnTo>
                  <a:lnTo>
                    <a:pt x="7876" y="20660"/>
                  </a:lnTo>
                  <a:lnTo>
                    <a:pt x="7996" y="20705"/>
                  </a:lnTo>
                  <a:lnTo>
                    <a:pt x="9194" y="21600"/>
                  </a:lnTo>
                  <a:lnTo>
                    <a:pt x="9496" y="21425"/>
                  </a:lnTo>
                  <a:lnTo>
                    <a:pt x="10169" y="21149"/>
                  </a:lnTo>
                  <a:lnTo>
                    <a:pt x="10364" y="21115"/>
                  </a:lnTo>
                  <a:lnTo>
                    <a:pt x="10485" y="21071"/>
                  </a:lnTo>
                  <a:lnTo>
                    <a:pt x="10747" y="20858"/>
                  </a:lnTo>
                  <a:lnTo>
                    <a:pt x="10864" y="20787"/>
                  </a:lnTo>
                  <a:lnTo>
                    <a:pt x="10955" y="20795"/>
                  </a:lnTo>
                  <a:lnTo>
                    <a:pt x="11025" y="20848"/>
                  </a:lnTo>
                  <a:lnTo>
                    <a:pt x="11103" y="20871"/>
                  </a:lnTo>
                  <a:lnTo>
                    <a:pt x="11216" y="20787"/>
                  </a:lnTo>
                  <a:lnTo>
                    <a:pt x="11230" y="20684"/>
                  </a:lnTo>
                  <a:lnTo>
                    <a:pt x="11370" y="20170"/>
                  </a:lnTo>
                  <a:lnTo>
                    <a:pt x="11404" y="20094"/>
                  </a:lnTo>
                  <a:lnTo>
                    <a:pt x="11446" y="20022"/>
                  </a:lnTo>
                  <a:lnTo>
                    <a:pt x="11544" y="19932"/>
                  </a:lnTo>
                  <a:lnTo>
                    <a:pt x="11649" y="19858"/>
                  </a:lnTo>
                  <a:lnTo>
                    <a:pt x="11719" y="19827"/>
                  </a:lnTo>
                  <a:lnTo>
                    <a:pt x="11981" y="19774"/>
                  </a:lnTo>
                  <a:lnTo>
                    <a:pt x="12201" y="19642"/>
                  </a:lnTo>
                  <a:lnTo>
                    <a:pt x="12788" y="19098"/>
                  </a:lnTo>
                  <a:lnTo>
                    <a:pt x="12998" y="18965"/>
                  </a:lnTo>
                  <a:lnTo>
                    <a:pt x="13388" y="18776"/>
                  </a:lnTo>
                  <a:lnTo>
                    <a:pt x="13836" y="18832"/>
                  </a:lnTo>
                  <a:lnTo>
                    <a:pt x="14207" y="18844"/>
                  </a:lnTo>
                  <a:lnTo>
                    <a:pt x="14259" y="18698"/>
                  </a:lnTo>
                  <a:lnTo>
                    <a:pt x="14457" y="18507"/>
                  </a:lnTo>
                  <a:lnTo>
                    <a:pt x="14638" y="18556"/>
                  </a:lnTo>
                  <a:lnTo>
                    <a:pt x="15024" y="18705"/>
                  </a:lnTo>
                  <a:lnTo>
                    <a:pt x="15303" y="18747"/>
                  </a:lnTo>
                  <a:lnTo>
                    <a:pt x="15371" y="18884"/>
                  </a:lnTo>
                  <a:lnTo>
                    <a:pt x="15455" y="19061"/>
                  </a:lnTo>
                  <a:lnTo>
                    <a:pt x="15849" y="19151"/>
                  </a:lnTo>
                  <a:lnTo>
                    <a:pt x="16263" y="19243"/>
                  </a:lnTo>
                  <a:lnTo>
                    <a:pt x="16117" y="18973"/>
                  </a:lnTo>
                  <a:lnTo>
                    <a:pt x="16076" y="18823"/>
                  </a:lnTo>
                  <a:lnTo>
                    <a:pt x="16146" y="18672"/>
                  </a:lnTo>
                  <a:lnTo>
                    <a:pt x="16294" y="18551"/>
                  </a:lnTo>
                  <a:lnTo>
                    <a:pt x="16501" y="18481"/>
                  </a:lnTo>
                  <a:lnTo>
                    <a:pt x="16736" y="18455"/>
                  </a:lnTo>
                  <a:lnTo>
                    <a:pt x="17574" y="18472"/>
                  </a:lnTo>
                  <a:lnTo>
                    <a:pt x="18008" y="18551"/>
                  </a:lnTo>
                  <a:lnTo>
                    <a:pt x="18533" y="18791"/>
                  </a:lnTo>
                  <a:lnTo>
                    <a:pt x="18646" y="18872"/>
                  </a:lnTo>
                  <a:lnTo>
                    <a:pt x="18970" y="18666"/>
                  </a:lnTo>
                  <a:lnTo>
                    <a:pt x="19153" y="18584"/>
                  </a:lnTo>
                  <a:lnTo>
                    <a:pt x="19322" y="18551"/>
                  </a:lnTo>
                  <a:lnTo>
                    <a:pt x="19817" y="18551"/>
                  </a:lnTo>
                  <a:lnTo>
                    <a:pt x="20192" y="18363"/>
                  </a:lnTo>
                  <a:lnTo>
                    <a:pt x="20409" y="18316"/>
                  </a:lnTo>
                  <a:lnTo>
                    <a:pt x="20772" y="18189"/>
                  </a:lnTo>
                  <a:lnTo>
                    <a:pt x="20897" y="18115"/>
                  </a:lnTo>
                  <a:lnTo>
                    <a:pt x="21014" y="18191"/>
                  </a:lnTo>
                  <a:lnTo>
                    <a:pt x="21133" y="18191"/>
                  </a:lnTo>
                  <a:lnTo>
                    <a:pt x="21248" y="18129"/>
                  </a:lnTo>
                  <a:lnTo>
                    <a:pt x="21356" y="18018"/>
                  </a:lnTo>
                  <a:lnTo>
                    <a:pt x="21546" y="17877"/>
                  </a:lnTo>
                  <a:lnTo>
                    <a:pt x="21600" y="17693"/>
                  </a:lnTo>
                  <a:cubicBezTo>
                    <a:pt x="21600" y="17693"/>
                    <a:pt x="21511" y="17510"/>
                    <a:pt x="21511" y="17510"/>
                  </a:cubicBezTo>
                  <a:close/>
                  <a:moveTo>
                    <a:pt x="20941" y="16410"/>
                  </a:moveTo>
                  <a:lnTo>
                    <a:pt x="20998" y="16872"/>
                  </a:lnTo>
                  <a:lnTo>
                    <a:pt x="21267" y="17163"/>
                  </a:lnTo>
                  <a:lnTo>
                    <a:pt x="21087" y="16580"/>
                  </a:lnTo>
                  <a:lnTo>
                    <a:pt x="21064" y="16219"/>
                  </a:lnTo>
                  <a:lnTo>
                    <a:pt x="21184" y="15871"/>
                  </a:lnTo>
                  <a:lnTo>
                    <a:pt x="21121" y="15778"/>
                  </a:lnTo>
                  <a:lnTo>
                    <a:pt x="21041" y="15616"/>
                  </a:lnTo>
                  <a:lnTo>
                    <a:pt x="20997" y="15550"/>
                  </a:lnTo>
                  <a:lnTo>
                    <a:pt x="20981" y="15514"/>
                  </a:lnTo>
                  <a:lnTo>
                    <a:pt x="20981" y="15472"/>
                  </a:lnTo>
                  <a:lnTo>
                    <a:pt x="20964" y="15445"/>
                  </a:lnTo>
                  <a:lnTo>
                    <a:pt x="20897" y="15453"/>
                  </a:lnTo>
                  <a:lnTo>
                    <a:pt x="20953" y="15897"/>
                  </a:lnTo>
                  <a:cubicBezTo>
                    <a:pt x="20953" y="15897"/>
                    <a:pt x="20941" y="16410"/>
                    <a:pt x="20941" y="16410"/>
                  </a:cubicBezTo>
                  <a:close/>
                </a:path>
              </a:pathLst>
            </a:custGeom>
            <a:grpFill/>
            <a:ln w="6350">
              <a:solidFill>
                <a:schemeClr val="bg1"/>
              </a:solidFill>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Times New Roman"/>
                <a:ea typeface="+mn-ea"/>
                <a:cs typeface="+mn-cs"/>
              </a:endParaRPr>
            </a:p>
          </p:txBody>
        </p:sp>
        <p:sp>
          <p:nvSpPr>
            <p:cNvPr id="14" name="Shape 10">
              <a:extLst>
                <a:ext uri="{FF2B5EF4-FFF2-40B4-BE49-F238E27FC236}">
                  <a16:creationId xmlns:a16="http://schemas.microsoft.com/office/drawing/2014/main" id="{94BF8A65-A3CF-4390-8634-2323AA47C591}"/>
                </a:ext>
              </a:extLst>
            </p:cNvPr>
            <p:cNvSpPr/>
            <p:nvPr/>
          </p:nvSpPr>
          <p:spPr>
            <a:xfrm>
              <a:off x="6488539" y="3257949"/>
              <a:ext cx="694672" cy="767805"/>
            </a:xfrm>
            <a:custGeom>
              <a:avLst/>
              <a:gdLst/>
              <a:ahLst/>
              <a:cxnLst>
                <a:cxn ang="0">
                  <a:pos x="wd2" y="hd2"/>
                </a:cxn>
                <a:cxn ang="5400000">
                  <a:pos x="wd2" y="hd2"/>
                </a:cxn>
                <a:cxn ang="10800000">
                  <a:pos x="wd2" y="hd2"/>
                </a:cxn>
                <a:cxn ang="16200000">
                  <a:pos x="wd2" y="hd2"/>
                </a:cxn>
              </a:cxnLst>
              <a:rect l="0" t="0" r="r" b="b"/>
              <a:pathLst>
                <a:path w="21600" h="21600" extrusionOk="0">
                  <a:moveTo>
                    <a:pt x="21551" y="17909"/>
                  </a:moveTo>
                  <a:lnTo>
                    <a:pt x="21463" y="17814"/>
                  </a:lnTo>
                  <a:lnTo>
                    <a:pt x="21402" y="17703"/>
                  </a:lnTo>
                  <a:lnTo>
                    <a:pt x="21352" y="17588"/>
                  </a:lnTo>
                  <a:lnTo>
                    <a:pt x="21319" y="17455"/>
                  </a:lnTo>
                  <a:lnTo>
                    <a:pt x="21265" y="17338"/>
                  </a:lnTo>
                  <a:lnTo>
                    <a:pt x="21246" y="17185"/>
                  </a:lnTo>
                  <a:lnTo>
                    <a:pt x="21287" y="17119"/>
                  </a:lnTo>
                  <a:lnTo>
                    <a:pt x="21340" y="17109"/>
                  </a:lnTo>
                  <a:lnTo>
                    <a:pt x="21450" y="17136"/>
                  </a:lnTo>
                  <a:lnTo>
                    <a:pt x="21307" y="16458"/>
                  </a:lnTo>
                  <a:lnTo>
                    <a:pt x="21315" y="16109"/>
                  </a:lnTo>
                  <a:lnTo>
                    <a:pt x="21301" y="15948"/>
                  </a:lnTo>
                  <a:lnTo>
                    <a:pt x="21253" y="15751"/>
                  </a:lnTo>
                  <a:lnTo>
                    <a:pt x="21126" y="15448"/>
                  </a:lnTo>
                  <a:lnTo>
                    <a:pt x="21006" y="15232"/>
                  </a:lnTo>
                  <a:lnTo>
                    <a:pt x="20840" y="15127"/>
                  </a:lnTo>
                  <a:lnTo>
                    <a:pt x="20704" y="15148"/>
                  </a:lnTo>
                  <a:lnTo>
                    <a:pt x="20334" y="15396"/>
                  </a:lnTo>
                  <a:lnTo>
                    <a:pt x="20232" y="15502"/>
                  </a:lnTo>
                  <a:lnTo>
                    <a:pt x="20145" y="15609"/>
                  </a:lnTo>
                  <a:lnTo>
                    <a:pt x="20042" y="15697"/>
                  </a:lnTo>
                  <a:lnTo>
                    <a:pt x="19935" y="15701"/>
                  </a:lnTo>
                  <a:lnTo>
                    <a:pt x="19830" y="15579"/>
                  </a:lnTo>
                  <a:lnTo>
                    <a:pt x="19793" y="15338"/>
                  </a:lnTo>
                  <a:lnTo>
                    <a:pt x="19801" y="15157"/>
                  </a:lnTo>
                  <a:lnTo>
                    <a:pt x="19838" y="14996"/>
                  </a:lnTo>
                  <a:lnTo>
                    <a:pt x="19887" y="14848"/>
                  </a:lnTo>
                  <a:lnTo>
                    <a:pt x="19905" y="14695"/>
                  </a:lnTo>
                  <a:lnTo>
                    <a:pt x="19944" y="14508"/>
                  </a:lnTo>
                  <a:lnTo>
                    <a:pt x="20030" y="14387"/>
                  </a:lnTo>
                  <a:lnTo>
                    <a:pt x="20234" y="14202"/>
                  </a:lnTo>
                  <a:lnTo>
                    <a:pt x="20301" y="14106"/>
                  </a:lnTo>
                  <a:lnTo>
                    <a:pt x="20327" y="14014"/>
                  </a:lnTo>
                  <a:lnTo>
                    <a:pt x="20337" y="13931"/>
                  </a:lnTo>
                  <a:lnTo>
                    <a:pt x="20397" y="13773"/>
                  </a:lnTo>
                  <a:lnTo>
                    <a:pt x="20439" y="13700"/>
                  </a:lnTo>
                  <a:lnTo>
                    <a:pt x="20458" y="13618"/>
                  </a:lnTo>
                  <a:lnTo>
                    <a:pt x="20455" y="13535"/>
                  </a:lnTo>
                  <a:lnTo>
                    <a:pt x="20438" y="13375"/>
                  </a:lnTo>
                  <a:lnTo>
                    <a:pt x="20449" y="13319"/>
                  </a:lnTo>
                  <a:lnTo>
                    <a:pt x="20484" y="13247"/>
                  </a:lnTo>
                  <a:lnTo>
                    <a:pt x="20506" y="13112"/>
                  </a:lnTo>
                  <a:lnTo>
                    <a:pt x="20459" y="12922"/>
                  </a:lnTo>
                  <a:lnTo>
                    <a:pt x="20242" y="12591"/>
                  </a:lnTo>
                  <a:lnTo>
                    <a:pt x="20069" y="12461"/>
                  </a:lnTo>
                  <a:lnTo>
                    <a:pt x="19907" y="12379"/>
                  </a:lnTo>
                  <a:lnTo>
                    <a:pt x="19779" y="12353"/>
                  </a:lnTo>
                  <a:lnTo>
                    <a:pt x="19679" y="12283"/>
                  </a:lnTo>
                  <a:lnTo>
                    <a:pt x="19625" y="12164"/>
                  </a:lnTo>
                  <a:lnTo>
                    <a:pt x="19646" y="11682"/>
                  </a:lnTo>
                  <a:lnTo>
                    <a:pt x="19617" y="11344"/>
                  </a:lnTo>
                  <a:lnTo>
                    <a:pt x="19617" y="11277"/>
                  </a:lnTo>
                  <a:lnTo>
                    <a:pt x="19607" y="11200"/>
                  </a:lnTo>
                  <a:lnTo>
                    <a:pt x="19564" y="11100"/>
                  </a:lnTo>
                  <a:lnTo>
                    <a:pt x="19265" y="10834"/>
                  </a:lnTo>
                  <a:lnTo>
                    <a:pt x="19153" y="10753"/>
                  </a:lnTo>
                  <a:lnTo>
                    <a:pt x="19053" y="10665"/>
                  </a:lnTo>
                  <a:lnTo>
                    <a:pt x="18935" y="10615"/>
                  </a:lnTo>
                  <a:lnTo>
                    <a:pt x="18806" y="10593"/>
                  </a:lnTo>
                  <a:lnTo>
                    <a:pt x="18717" y="10625"/>
                  </a:lnTo>
                  <a:lnTo>
                    <a:pt x="18619" y="10674"/>
                  </a:lnTo>
                  <a:lnTo>
                    <a:pt x="18532" y="10732"/>
                  </a:lnTo>
                  <a:lnTo>
                    <a:pt x="18448" y="10753"/>
                  </a:lnTo>
                  <a:lnTo>
                    <a:pt x="18348" y="10758"/>
                  </a:lnTo>
                  <a:lnTo>
                    <a:pt x="18298" y="10717"/>
                  </a:lnTo>
                  <a:lnTo>
                    <a:pt x="18270" y="10661"/>
                  </a:lnTo>
                  <a:lnTo>
                    <a:pt x="18296" y="10585"/>
                  </a:lnTo>
                  <a:lnTo>
                    <a:pt x="18332" y="10540"/>
                  </a:lnTo>
                  <a:lnTo>
                    <a:pt x="18358" y="10486"/>
                  </a:lnTo>
                  <a:lnTo>
                    <a:pt x="18370" y="10407"/>
                  </a:lnTo>
                  <a:lnTo>
                    <a:pt x="18340" y="10271"/>
                  </a:lnTo>
                  <a:lnTo>
                    <a:pt x="18297" y="10155"/>
                  </a:lnTo>
                  <a:lnTo>
                    <a:pt x="18099" y="9985"/>
                  </a:lnTo>
                  <a:lnTo>
                    <a:pt x="17972" y="9914"/>
                  </a:lnTo>
                  <a:lnTo>
                    <a:pt x="17891" y="9800"/>
                  </a:lnTo>
                  <a:lnTo>
                    <a:pt x="17827" y="9656"/>
                  </a:lnTo>
                  <a:lnTo>
                    <a:pt x="17853" y="9193"/>
                  </a:lnTo>
                  <a:lnTo>
                    <a:pt x="17938" y="8829"/>
                  </a:lnTo>
                  <a:lnTo>
                    <a:pt x="17845" y="8794"/>
                  </a:lnTo>
                  <a:lnTo>
                    <a:pt x="17771" y="8838"/>
                  </a:lnTo>
                  <a:lnTo>
                    <a:pt x="17668" y="8880"/>
                  </a:lnTo>
                  <a:lnTo>
                    <a:pt x="17555" y="8861"/>
                  </a:lnTo>
                  <a:lnTo>
                    <a:pt x="17404" y="8770"/>
                  </a:lnTo>
                  <a:lnTo>
                    <a:pt x="17243" y="8613"/>
                  </a:lnTo>
                  <a:lnTo>
                    <a:pt x="17043" y="8284"/>
                  </a:lnTo>
                  <a:lnTo>
                    <a:pt x="16922" y="8144"/>
                  </a:lnTo>
                  <a:lnTo>
                    <a:pt x="16819" y="8144"/>
                  </a:lnTo>
                  <a:lnTo>
                    <a:pt x="16773" y="8231"/>
                  </a:lnTo>
                  <a:lnTo>
                    <a:pt x="16701" y="8299"/>
                  </a:lnTo>
                  <a:lnTo>
                    <a:pt x="16498" y="8281"/>
                  </a:lnTo>
                  <a:lnTo>
                    <a:pt x="16276" y="8331"/>
                  </a:lnTo>
                  <a:lnTo>
                    <a:pt x="16165" y="8284"/>
                  </a:lnTo>
                  <a:lnTo>
                    <a:pt x="16070" y="8201"/>
                  </a:lnTo>
                  <a:lnTo>
                    <a:pt x="15980" y="8100"/>
                  </a:lnTo>
                  <a:lnTo>
                    <a:pt x="15926" y="7998"/>
                  </a:lnTo>
                  <a:lnTo>
                    <a:pt x="15977" y="7848"/>
                  </a:lnTo>
                  <a:lnTo>
                    <a:pt x="16150" y="7624"/>
                  </a:lnTo>
                  <a:lnTo>
                    <a:pt x="16200" y="7516"/>
                  </a:lnTo>
                  <a:lnTo>
                    <a:pt x="16203" y="7385"/>
                  </a:lnTo>
                  <a:lnTo>
                    <a:pt x="16153" y="7265"/>
                  </a:lnTo>
                  <a:lnTo>
                    <a:pt x="16137" y="7034"/>
                  </a:lnTo>
                  <a:lnTo>
                    <a:pt x="16104" y="6862"/>
                  </a:lnTo>
                  <a:lnTo>
                    <a:pt x="16011" y="6676"/>
                  </a:lnTo>
                  <a:lnTo>
                    <a:pt x="15910" y="6566"/>
                  </a:lnTo>
                  <a:lnTo>
                    <a:pt x="15498" y="6451"/>
                  </a:lnTo>
                  <a:lnTo>
                    <a:pt x="15395" y="6391"/>
                  </a:lnTo>
                  <a:lnTo>
                    <a:pt x="15359" y="6331"/>
                  </a:lnTo>
                  <a:lnTo>
                    <a:pt x="15359" y="6268"/>
                  </a:lnTo>
                  <a:lnTo>
                    <a:pt x="15412" y="6210"/>
                  </a:lnTo>
                  <a:lnTo>
                    <a:pt x="15460" y="6140"/>
                  </a:lnTo>
                  <a:lnTo>
                    <a:pt x="15548" y="5982"/>
                  </a:lnTo>
                  <a:lnTo>
                    <a:pt x="15622" y="5807"/>
                  </a:lnTo>
                  <a:lnTo>
                    <a:pt x="15649" y="5706"/>
                  </a:lnTo>
                  <a:lnTo>
                    <a:pt x="15732" y="5208"/>
                  </a:lnTo>
                  <a:lnTo>
                    <a:pt x="15769" y="5125"/>
                  </a:lnTo>
                  <a:lnTo>
                    <a:pt x="15821" y="5063"/>
                  </a:lnTo>
                  <a:lnTo>
                    <a:pt x="15888" y="5014"/>
                  </a:lnTo>
                  <a:lnTo>
                    <a:pt x="15949" y="4987"/>
                  </a:lnTo>
                  <a:lnTo>
                    <a:pt x="16031" y="4918"/>
                  </a:lnTo>
                  <a:lnTo>
                    <a:pt x="16089" y="4827"/>
                  </a:lnTo>
                  <a:lnTo>
                    <a:pt x="16084" y="4650"/>
                  </a:lnTo>
                  <a:lnTo>
                    <a:pt x="16014" y="4507"/>
                  </a:lnTo>
                  <a:lnTo>
                    <a:pt x="16028" y="4371"/>
                  </a:lnTo>
                  <a:lnTo>
                    <a:pt x="16078" y="4252"/>
                  </a:lnTo>
                  <a:lnTo>
                    <a:pt x="16125" y="4089"/>
                  </a:lnTo>
                  <a:lnTo>
                    <a:pt x="16194" y="3964"/>
                  </a:lnTo>
                  <a:lnTo>
                    <a:pt x="16247" y="3833"/>
                  </a:lnTo>
                  <a:lnTo>
                    <a:pt x="16368" y="3441"/>
                  </a:lnTo>
                  <a:lnTo>
                    <a:pt x="16431" y="3317"/>
                  </a:lnTo>
                  <a:lnTo>
                    <a:pt x="16479" y="3186"/>
                  </a:lnTo>
                  <a:lnTo>
                    <a:pt x="16592" y="2963"/>
                  </a:lnTo>
                  <a:lnTo>
                    <a:pt x="16632" y="2804"/>
                  </a:lnTo>
                  <a:lnTo>
                    <a:pt x="16627" y="2569"/>
                  </a:lnTo>
                  <a:lnTo>
                    <a:pt x="16414" y="2036"/>
                  </a:lnTo>
                  <a:lnTo>
                    <a:pt x="16246" y="1449"/>
                  </a:lnTo>
                  <a:lnTo>
                    <a:pt x="16113" y="1398"/>
                  </a:lnTo>
                  <a:lnTo>
                    <a:pt x="16005" y="1371"/>
                  </a:lnTo>
                  <a:lnTo>
                    <a:pt x="15670" y="1219"/>
                  </a:lnTo>
                  <a:lnTo>
                    <a:pt x="15565" y="1147"/>
                  </a:lnTo>
                  <a:lnTo>
                    <a:pt x="15434" y="1024"/>
                  </a:lnTo>
                  <a:lnTo>
                    <a:pt x="15281" y="792"/>
                  </a:lnTo>
                  <a:lnTo>
                    <a:pt x="14741" y="302"/>
                  </a:lnTo>
                  <a:lnTo>
                    <a:pt x="14682" y="0"/>
                  </a:lnTo>
                  <a:lnTo>
                    <a:pt x="14017" y="132"/>
                  </a:lnTo>
                  <a:lnTo>
                    <a:pt x="13564" y="384"/>
                  </a:lnTo>
                  <a:lnTo>
                    <a:pt x="13422" y="512"/>
                  </a:lnTo>
                  <a:lnTo>
                    <a:pt x="13312" y="638"/>
                  </a:lnTo>
                  <a:lnTo>
                    <a:pt x="13224" y="762"/>
                  </a:lnTo>
                  <a:lnTo>
                    <a:pt x="12970" y="1062"/>
                  </a:lnTo>
                  <a:lnTo>
                    <a:pt x="12691" y="1324"/>
                  </a:lnTo>
                  <a:lnTo>
                    <a:pt x="12076" y="1714"/>
                  </a:lnTo>
                  <a:lnTo>
                    <a:pt x="11859" y="1890"/>
                  </a:lnTo>
                  <a:lnTo>
                    <a:pt x="11720" y="2040"/>
                  </a:lnTo>
                  <a:lnTo>
                    <a:pt x="11580" y="2296"/>
                  </a:lnTo>
                  <a:lnTo>
                    <a:pt x="11495" y="2424"/>
                  </a:lnTo>
                  <a:lnTo>
                    <a:pt x="11424" y="2555"/>
                  </a:lnTo>
                  <a:lnTo>
                    <a:pt x="11228" y="2833"/>
                  </a:lnTo>
                  <a:lnTo>
                    <a:pt x="11098" y="2924"/>
                  </a:lnTo>
                  <a:lnTo>
                    <a:pt x="10962" y="2996"/>
                  </a:lnTo>
                  <a:lnTo>
                    <a:pt x="9730" y="3381"/>
                  </a:lnTo>
                  <a:lnTo>
                    <a:pt x="9584" y="3489"/>
                  </a:lnTo>
                  <a:lnTo>
                    <a:pt x="9449" y="3631"/>
                  </a:lnTo>
                  <a:lnTo>
                    <a:pt x="9329" y="3802"/>
                  </a:lnTo>
                  <a:lnTo>
                    <a:pt x="9116" y="4044"/>
                  </a:lnTo>
                  <a:lnTo>
                    <a:pt x="8928" y="4350"/>
                  </a:lnTo>
                  <a:lnTo>
                    <a:pt x="8883" y="4468"/>
                  </a:lnTo>
                  <a:lnTo>
                    <a:pt x="8854" y="4589"/>
                  </a:lnTo>
                  <a:lnTo>
                    <a:pt x="8904" y="4824"/>
                  </a:lnTo>
                  <a:lnTo>
                    <a:pt x="8899" y="4953"/>
                  </a:lnTo>
                  <a:lnTo>
                    <a:pt x="8856" y="5088"/>
                  </a:lnTo>
                  <a:lnTo>
                    <a:pt x="8764" y="5245"/>
                  </a:lnTo>
                  <a:lnTo>
                    <a:pt x="8703" y="5382"/>
                  </a:lnTo>
                  <a:lnTo>
                    <a:pt x="8677" y="5512"/>
                  </a:lnTo>
                  <a:lnTo>
                    <a:pt x="8663" y="5764"/>
                  </a:lnTo>
                  <a:lnTo>
                    <a:pt x="8632" y="5890"/>
                  </a:lnTo>
                  <a:lnTo>
                    <a:pt x="8530" y="6141"/>
                  </a:lnTo>
                  <a:lnTo>
                    <a:pt x="8465" y="6261"/>
                  </a:lnTo>
                  <a:lnTo>
                    <a:pt x="8410" y="6396"/>
                  </a:lnTo>
                  <a:lnTo>
                    <a:pt x="8324" y="6467"/>
                  </a:lnTo>
                  <a:lnTo>
                    <a:pt x="8242" y="6494"/>
                  </a:lnTo>
                  <a:lnTo>
                    <a:pt x="7914" y="6556"/>
                  </a:lnTo>
                  <a:lnTo>
                    <a:pt x="7784" y="6552"/>
                  </a:lnTo>
                  <a:lnTo>
                    <a:pt x="7663" y="6505"/>
                  </a:lnTo>
                  <a:lnTo>
                    <a:pt x="7503" y="6477"/>
                  </a:lnTo>
                  <a:lnTo>
                    <a:pt x="7326" y="6474"/>
                  </a:lnTo>
                  <a:lnTo>
                    <a:pt x="7043" y="6606"/>
                  </a:lnTo>
                  <a:lnTo>
                    <a:pt x="6893" y="6731"/>
                  </a:lnTo>
                  <a:lnTo>
                    <a:pt x="6339" y="7477"/>
                  </a:lnTo>
                  <a:lnTo>
                    <a:pt x="6283" y="7584"/>
                  </a:lnTo>
                  <a:lnTo>
                    <a:pt x="5875" y="8128"/>
                  </a:lnTo>
                  <a:lnTo>
                    <a:pt x="5776" y="8465"/>
                  </a:lnTo>
                  <a:lnTo>
                    <a:pt x="5775" y="8579"/>
                  </a:lnTo>
                  <a:lnTo>
                    <a:pt x="5735" y="8852"/>
                  </a:lnTo>
                  <a:lnTo>
                    <a:pt x="5732" y="9108"/>
                  </a:lnTo>
                  <a:lnTo>
                    <a:pt x="5694" y="9228"/>
                  </a:lnTo>
                  <a:lnTo>
                    <a:pt x="5545" y="9339"/>
                  </a:lnTo>
                  <a:lnTo>
                    <a:pt x="5392" y="9393"/>
                  </a:lnTo>
                  <a:lnTo>
                    <a:pt x="5242" y="9428"/>
                  </a:lnTo>
                  <a:lnTo>
                    <a:pt x="4989" y="9525"/>
                  </a:lnTo>
                  <a:lnTo>
                    <a:pt x="4719" y="9570"/>
                  </a:lnTo>
                  <a:lnTo>
                    <a:pt x="4589" y="9542"/>
                  </a:lnTo>
                  <a:lnTo>
                    <a:pt x="4466" y="9496"/>
                  </a:lnTo>
                  <a:lnTo>
                    <a:pt x="4372" y="9423"/>
                  </a:lnTo>
                  <a:lnTo>
                    <a:pt x="4270" y="9220"/>
                  </a:lnTo>
                  <a:lnTo>
                    <a:pt x="4192" y="9148"/>
                  </a:lnTo>
                  <a:lnTo>
                    <a:pt x="4091" y="9162"/>
                  </a:lnTo>
                  <a:lnTo>
                    <a:pt x="4029" y="9249"/>
                  </a:lnTo>
                  <a:lnTo>
                    <a:pt x="4030" y="9406"/>
                  </a:lnTo>
                  <a:lnTo>
                    <a:pt x="4081" y="9526"/>
                  </a:lnTo>
                  <a:lnTo>
                    <a:pt x="4114" y="9652"/>
                  </a:lnTo>
                  <a:lnTo>
                    <a:pt x="4119" y="9770"/>
                  </a:lnTo>
                  <a:lnTo>
                    <a:pt x="4112" y="9889"/>
                  </a:lnTo>
                  <a:lnTo>
                    <a:pt x="4053" y="10079"/>
                  </a:lnTo>
                  <a:lnTo>
                    <a:pt x="4026" y="10140"/>
                  </a:lnTo>
                  <a:lnTo>
                    <a:pt x="3986" y="10199"/>
                  </a:lnTo>
                  <a:lnTo>
                    <a:pt x="3931" y="10250"/>
                  </a:lnTo>
                  <a:lnTo>
                    <a:pt x="3823" y="10315"/>
                  </a:lnTo>
                  <a:lnTo>
                    <a:pt x="3717" y="10410"/>
                  </a:lnTo>
                  <a:lnTo>
                    <a:pt x="3619" y="10572"/>
                  </a:lnTo>
                  <a:lnTo>
                    <a:pt x="3615" y="10747"/>
                  </a:lnTo>
                  <a:lnTo>
                    <a:pt x="3629" y="10891"/>
                  </a:lnTo>
                  <a:lnTo>
                    <a:pt x="3622" y="11140"/>
                  </a:lnTo>
                  <a:lnTo>
                    <a:pt x="3643" y="11236"/>
                  </a:lnTo>
                  <a:lnTo>
                    <a:pt x="3648" y="11319"/>
                  </a:lnTo>
                  <a:lnTo>
                    <a:pt x="3629" y="11412"/>
                  </a:lnTo>
                  <a:lnTo>
                    <a:pt x="3622" y="11620"/>
                  </a:lnTo>
                  <a:lnTo>
                    <a:pt x="3656" y="11731"/>
                  </a:lnTo>
                  <a:lnTo>
                    <a:pt x="3672" y="11845"/>
                  </a:lnTo>
                  <a:lnTo>
                    <a:pt x="3651" y="11959"/>
                  </a:lnTo>
                  <a:lnTo>
                    <a:pt x="3595" y="12098"/>
                  </a:lnTo>
                  <a:lnTo>
                    <a:pt x="3479" y="12469"/>
                  </a:lnTo>
                  <a:lnTo>
                    <a:pt x="3551" y="12708"/>
                  </a:lnTo>
                  <a:lnTo>
                    <a:pt x="3535" y="12797"/>
                  </a:lnTo>
                  <a:lnTo>
                    <a:pt x="3390" y="12863"/>
                  </a:lnTo>
                  <a:lnTo>
                    <a:pt x="2984" y="12891"/>
                  </a:lnTo>
                  <a:lnTo>
                    <a:pt x="2881" y="12937"/>
                  </a:lnTo>
                  <a:lnTo>
                    <a:pt x="2818" y="12943"/>
                  </a:lnTo>
                  <a:lnTo>
                    <a:pt x="2735" y="12926"/>
                  </a:lnTo>
                  <a:lnTo>
                    <a:pt x="2654" y="12897"/>
                  </a:lnTo>
                  <a:lnTo>
                    <a:pt x="2538" y="12871"/>
                  </a:lnTo>
                  <a:lnTo>
                    <a:pt x="2442" y="12861"/>
                  </a:lnTo>
                  <a:lnTo>
                    <a:pt x="2355" y="12879"/>
                  </a:lnTo>
                  <a:lnTo>
                    <a:pt x="2268" y="12922"/>
                  </a:lnTo>
                  <a:lnTo>
                    <a:pt x="2190" y="12981"/>
                  </a:lnTo>
                  <a:lnTo>
                    <a:pt x="2067" y="13106"/>
                  </a:lnTo>
                  <a:lnTo>
                    <a:pt x="2009" y="13204"/>
                  </a:lnTo>
                  <a:lnTo>
                    <a:pt x="1962" y="13489"/>
                  </a:lnTo>
                  <a:lnTo>
                    <a:pt x="1960" y="13585"/>
                  </a:lnTo>
                  <a:lnTo>
                    <a:pt x="1937" y="13709"/>
                  </a:lnTo>
                  <a:lnTo>
                    <a:pt x="1883" y="13869"/>
                  </a:lnTo>
                  <a:lnTo>
                    <a:pt x="1743" y="14121"/>
                  </a:lnTo>
                  <a:lnTo>
                    <a:pt x="1635" y="14276"/>
                  </a:lnTo>
                  <a:lnTo>
                    <a:pt x="1466" y="14380"/>
                  </a:lnTo>
                  <a:lnTo>
                    <a:pt x="1325" y="14422"/>
                  </a:lnTo>
                  <a:lnTo>
                    <a:pt x="1081" y="14442"/>
                  </a:lnTo>
                  <a:lnTo>
                    <a:pt x="1013" y="14418"/>
                  </a:lnTo>
                  <a:lnTo>
                    <a:pt x="929" y="14351"/>
                  </a:lnTo>
                  <a:lnTo>
                    <a:pt x="770" y="14135"/>
                  </a:lnTo>
                  <a:lnTo>
                    <a:pt x="671" y="14060"/>
                  </a:lnTo>
                  <a:lnTo>
                    <a:pt x="569" y="14069"/>
                  </a:lnTo>
                  <a:lnTo>
                    <a:pt x="490" y="14143"/>
                  </a:lnTo>
                  <a:lnTo>
                    <a:pt x="484" y="14297"/>
                  </a:lnTo>
                  <a:lnTo>
                    <a:pt x="505" y="14425"/>
                  </a:lnTo>
                  <a:lnTo>
                    <a:pt x="579" y="14644"/>
                  </a:lnTo>
                  <a:lnTo>
                    <a:pt x="602" y="14778"/>
                  </a:lnTo>
                  <a:lnTo>
                    <a:pt x="577" y="14903"/>
                  </a:lnTo>
                  <a:lnTo>
                    <a:pt x="499" y="15001"/>
                  </a:lnTo>
                  <a:lnTo>
                    <a:pt x="317" y="15347"/>
                  </a:lnTo>
                  <a:lnTo>
                    <a:pt x="197" y="15923"/>
                  </a:lnTo>
                  <a:lnTo>
                    <a:pt x="0" y="16214"/>
                  </a:lnTo>
                  <a:lnTo>
                    <a:pt x="323" y="16407"/>
                  </a:lnTo>
                  <a:lnTo>
                    <a:pt x="556" y="16452"/>
                  </a:lnTo>
                  <a:lnTo>
                    <a:pt x="734" y="16437"/>
                  </a:lnTo>
                  <a:lnTo>
                    <a:pt x="868" y="16370"/>
                  </a:lnTo>
                  <a:lnTo>
                    <a:pt x="938" y="16266"/>
                  </a:lnTo>
                  <a:lnTo>
                    <a:pt x="1076" y="16150"/>
                  </a:lnTo>
                  <a:lnTo>
                    <a:pt x="1257" y="16051"/>
                  </a:lnTo>
                  <a:lnTo>
                    <a:pt x="1691" y="15881"/>
                  </a:lnTo>
                  <a:lnTo>
                    <a:pt x="1891" y="15754"/>
                  </a:lnTo>
                  <a:lnTo>
                    <a:pt x="2022" y="15614"/>
                  </a:lnTo>
                  <a:lnTo>
                    <a:pt x="2095" y="15481"/>
                  </a:lnTo>
                  <a:lnTo>
                    <a:pt x="2533" y="15070"/>
                  </a:lnTo>
                  <a:lnTo>
                    <a:pt x="2628" y="14957"/>
                  </a:lnTo>
                  <a:lnTo>
                    <a:pt x="2695" y="14832"/>
                  </a:lnTo>
                  <a:lnTo>
                    <a:pt x="2873" y="14586"/>
                  </a:lnTo>
                  <a:lnTo>
                    <a:pt x="2948" y="14561"/>
                  </a:lnTo>
                  <a:lnTo>
                    <a:pt x="3030" y="14584"/>
                  </a:lnTo>
                  <a:lnTo>
                    <a:pt x="3120" y="14651"/>
                  </a:lnTo>
                  <a:lnTo>
                    <a:pt x="3176" y="14750"/>
                  </a:lnTo>
                  <a:lnTo>
                    <a:pt x="3189" y="14866"/>
                  </a:lnTo>
                  <a:lnTo>
                    <a:pt x="3152" y="15117"/>
                  </a:lnTo>
                  <a:lnTo>
                    <a:pt x="3157" y="15240"/>
                  </a:lnTo>
                  <a:lnTo>
                    <a:pt x="3195" y="15355"/>
                  </a:lnTo>
                  <a:lnTo>
                    <a:pt x="3304" y="15582"/>
                  </a:lnTo>
                  <a:lnTo>
                    <a:pt x="3401" y="15683"/>
                  </a:lnTo>
                  <a:lnTo>
                    <a:pt x="3528" y="15780"/>
                  </a:lnTo>
                  <a:lnTo>
                    <a:pt x="3747" y="15861"/>
                  </a:lnTo>
                  <a:lnTo>
                    <a:pt x="3947" y="16065"/>
                  </a:lnTo>
                  <a:lnTo>
                    <a:pt x="4005" y="16075"/>
                  </a:lnTo>
                  <a:lnTo>
                    <a:pt x="4078" y="16039"/>
                  </a:lnTo>
                  <a:lnTo>
                    <a:pt x="4279" y="15884"/>
                  </a:lnTo>
                  <a:lnTo>
                    <a:pt x="4376" y="15789"/>
                  </a:lnTo>
                  <a:lnTo>
                    <a:pt x="4494" y="15626"/>
                  </a:lnTo>
                  <a:lnTo>
                    <a:pt x="4598" y="15443"/>
                  </a:lnTo>
                  <a:lnTo>
                    <a:pt x="4677" y="15352"/>
                  </a:lnTo>
                  <a:lnTo>
                    <a:pt x="4833" y="15249"/>
                  </a:lnTo>
                  <a:lnTo>
                    <a:pt x="5197" y="15192"/>
                  </a:lnTo>
                  <a:lnTo>
                    <a:pt x="5551" y="14991"/>
                  </a:lnTo>
                  <a:lnTo>
                    <a:pt x="5683" y="14999"/>
                  </a:lnTo>
                  <a:lnTo>
                    <a:pt x="5794" y="15071"/>
                  </a:lnTo>
                  <a:lnTo>
                    <a:pt x="5883" y="15174"/>
                  </a:lnTo>
                  <a:lnTo>
                    <a:pt x="6286" y="15539"/>
                  </a:lnTo>
                  <a:lnTo>
                    <a:pt x="6511" y="15606"/>
                  </a:lnTo>
                  <a:lnTo>
                    <a:pt x="6781" y="15646"/>
                  </a:lnTo>
                  <a:lnTo>
                    <a:pt x="6975" y="15587"/>
                  </a:lnTo>
                  <a:lnTo>
                    <a:pt x="7110" y="15508"/>
                  </a:lnTo>
                  <a:lnTo>
                    <a:pt x="7237" y="15413"/>
                  </a:lnTo>
                  <a:lnTo>
                    <a:pt x="7363" y="15430"/>
                  </a:lnTo>
                  <a:lnTo>
                    <a:pt x="7672" y="15545"/>
                  </a:lnTo>
                  <a:lnTo>
                    <a:pt x="7801" y="15624"/>
                  </a:lnTo>
                  <a:lnTo>
                    <a:pt x="7910" y="15721"/>
                  </a:lnTo>
                  <a:lnTo>
                    <a:pt x="8000" y="15838"/>
                  </a:lnTo>
                  <a:lnTo>
                    <a:pt x="8071" y="15951"/>
                  </a:lnTo>
                  <a:lnTo>
                    <a:pt x="8196" y="16052"/>
                  </a:lnTo>
                  <a:lnTo>
                    <a:pt x="8377" y="16129"/>
                  </a:lnTo>
                  <a:lnTo>
                    <a:pt x="9140" y="16351"/>
                  </a:lnTo>
                  <a:lnTo>
                    <a:pt x="9596" y="16553"/>
                  </a:lnTo>
                  <a:lnTo>
                    <a:pt x="10278" y="16711"/>
                  </a:lnTo>
                  <a:lnTo>
                    <a:pt x="10350" y="16757"/>
                  </a:lnTo>
                  <a:lnTo>
                    <a:pt x="10427" y="16827"/>
                  </a:lnTo>
                  <a:lnTo>
                    <a:pt x="10506" y="16924"/>
                  </a:lnTo>
                  <a:lnTo>
                    <a:pt x="10644" y="17024"/>
                  </a:lnTo>
                  <a:lnTo>
                    <a:pt x="10774" y="17039"/>
                  </a:lnTo>
                  <a:lnTo>
                    <a:pt x="11020" y="16980"/>
                  </a:lnTo>
                  <a:lnTo>
                    <a:pt x="11133" y="17011"/>
                  </a:lnTo>
                  <a:lnTo>
                    <a:pt x="11232" y="17085"/>
                  </a:lnTo>
                  <a:lnTo>
                    <a:pt x="11452" y="17374"/>
                  </a:lnTo>
                  <a:lnTo>
                    <a:pt x="11554" y="17438"/>
                  </a:lnTo>
                  <a:lnTo>
                    <a:pt x="11636" y="17472"/>
                  </a:lnTo>
                  <a:lnTo>
                    <a:pt x="11808" y="17517"/>
                  </a:lnTo>
                  <a:lnTo>
                    <a:pt x="12168" y="17463"/>
                  </a:lnTo>
                  <a:lnTo>
                    <a:pt x="12362" y="17490"/>
                  </a:lnTo>
                  <a:lnTo>
                    <a:pt x="12591" y="17551"/>
                  </a:lnTo>
                  <a:lnTo>
                    <a:pt x="12856" y="17570"/>
                  </a:lnTo>
                  <a:lnTo>
                    <a:pt x="13555" y="17888"/>
                  </a:lnTo>
                  <a:lnTo>
                    <a:pt x="13704" y="18001"/>
                  </a:lnTo>
                  <a:lnTo>
                    <a:pt x="13757" y="18084"/>
                  </a:lnTo>
                  <a:lnTo>
                    <a:pt x="13748" y="18165"/>
                  </a:lnTo>
                  <a:lnTo>
                    <a:pt x="13757" y="18334"/>
                  </a:lnTo>
                  <a:lnTo>
                    <a:pt x="13739" y="18423"/>
                  </a:lnTo>
                  <a:lnTo>
                    <a:pt x="13611" y="18772"/>
                  </a:lnTo>
                  <a:lnTo>
                    <a:pt x="13572" y="18842"/>
                  </a:lnTo>
                  <a:lnTo>
                    <a:pt x="13456" y="19007"/>
                  </a:lnTo>
                  <a:lnTo>
                    <a:pt x="13424" y="19068"/>
                  </a:lnTo>
                  <a:lnTo>
                    <a:pt x="13356" y="19120"/>
                  </a:lnTo>
                  <a:lnTo>
                    <a:pt x="13187" y="19219"/>
                  </a:lnTo>
                  <a:lnTo>
                    <a:pt x="13081" y="19237"/>
                  </a:lnTo>
                  <a:lnTo>
                    <a:pt x="12895" y="19337"/>
                  </a:lnTo>
                  <a:lnTo>
                    <a:pt x="12230" y="19981"/>
                  </a:lnTo>
                  <a:lnTo>
                    <a:pt x="12001" y="20157"/>
                  </a:lnTo>
                  <a:lnTo>
                    <a:pt x="11737" y="20228"/>
                  </a:lnTo>
                  <a:lnTo>
                    <a:pt x="11655" y="20283"/>
                  </a:lnTo>
                  <a:lnTo>
                    <a:pt x="11424" y="20528"/>
                  </a:lnTo>
                  <a:lnTo>
                    <a:pt x="11350" y="20584"/>
                  </a:lnTo>
                  <a:lnTo>
                    <a:pt x="11179" y="20595"/>
                  </a:lnTo>
                  <a:lnTo>
                    <a:pt x="10286" y="20852"/>
                  </a:lnTo>
                  <a:lnTo>
                    <a:pt x="10118" y="20935"/>
                  </a:lnTo>
                  <a:lnTo>
                    <a:pt x="9987" y="21040"/>
                  </a:lnTo>
                  <a:lnTo>
                    <a:pt x="10052" y="21161"/>
                  </a:lnTo>
                  <a:lnTo>
                    <a:pt x="10225" y="21306"/>
                  </a:lnTo>
                  <a:lnTo>
                    <a:pt x="10676" y="21568"/>
                  </a:lnTo>
                  <a:lnTo>
                    <a:pt x="10905" y="21600"/>
                  </a:lnTo>
                  <a:lnTo>
                    <a:pt x="11077" y="21558"/>
                  </a:lnTo>
                  <a:lnTo>
                    <a:pt x="11182" y="21443"/>
                  </a:lnTo>
                  <a:lnTo>
                    <a:pt x="11407" y="21281"/>
                  </a:lnTo>
                  <a:lnTo>
                    <a:pt x="11529" y="21230"/>
                  </a:lnTo>
                  <a:lnTo>
                    <a:pt x="11733" y="21055"/>
                  </a:lnTo>
                  <a:lnTo>
                    <a:pt x="11865" y="20910"/>
                  </a:lnTo>
                  <a:lnTo>
                    <a:pt x="11961" y="20833"/>
                  </a:lnTo>
                  <a:lnTo>
                    <a:pt x="12071" y="20785"/>
                  </a:lnTo>
                  <a:lnTo>
                    <a:pt x="12226" y="20737"/>
                  </a:lnTo>
                  <a:lnTo>
                    <a:pt x="12486" y="20711"/>
                  </a:lnTo>
                  <a:lnTo>
                    <a:pt x="12651" y="20646"/>
                  </a:lnTo>
                  <a:lnTo>
                    <a:pt x="12902" y="20483"/>
                  </a:lnTo>
                  <a:lnTo>
                    <a:pt x="13235" y="20397"/>
                  </a:lnTo>
                  <a:lnTo>
                    <a:pt x="13352" y="20338"/>
                  </a:lnTo>
                  <a:lnTo>
                    <a:pt x="13388" y="20251"/>
                  </a:lnTo>
                  <a:lnTo>
                    <a:pt x="13371" y="20012"/>
                  </a:lnTo>
                  <a:lnTo>
                    <a:pt x="13438" y="19942"/>
                  </a:lnTo>
                  <a:lnTo>
                    <a:pt x="13662" y="19864"/>
                  </a:lnTo>
                  <a:lnTo>
                    <a:pt x="13930" y="19802"/>
                  </a:lnTo>
                  <a:lnTo>
                    <a:pt x="13952" y="19788"/>
                  </a:lnTo>
                  <a:lnTo>
                    <a:pt x="14051" y="19703"/>
                  </a:lnTo>
                  <a:lnTo>
                    <a:pt x="14140" y="19644"/>
                  </a:lnTo>
                  <a:lnTo>
                    <a:pt x="14259" y="19591"/>
                  </a:lnTo>
                  <a:lnTo>
                    <a:pt x="14828" y="19461"/>
                  </a:lnTo>
                  <a:lnTo>
                    <a:pt x="14954" y="19410"/>
                  </a:lnTo>
                  <a:lnTo>
                    <a:pt x="15017" y="19316"/>
                  </a:lnTo>
                  <a:lnTo>
                    <a:pt x="15117" y="19132"/>
                  </a:lnTo>
                  <a:lnTo>
                    <a:pt x="15307" y="18980"/>
                  </a:lnTo>
                  <a:lnTo>
                    <a:pt x="16678" y="19031"/>
                  </a:lnTo>
                  <a:lnTo>
                    <a:pt x="17171" y="18832"/>
                  </a:lnTo>
                  <a:lnTo>
                    <a:pt x="17441" y="19024"/>
                  </a:lnTo>
                  <a:lnTo>
                    <a:pt x="17598" y="19048"/>
                  </a:lnTo>
                  <a:lnTo>
                    <a:pt x="17777" y="18996"/>
                  </a:lnTo>
                  <a:lnTo>
                    <a:pt x="18366" y="18904"/>
                  </a:lnTo>
                  <a:lnTo>
                    <a:pt x="19232" y="18486"/>
                  </a:lnTo>
                  <a:lnTo>
                    <a:pt x="19811" y="18308"/>
                  </a:lnTo>
                  <a:lnTo>
                    <a:pt x="20067" y="18443"/>
                  </a:lnTo>
                  <a:lnTo>
                    <a:pt x="20121" y="18516"/>
                  </a:lnTo>
                  <a:lnTo>
                    <a:pt x="20150" y="18683"/>
                  </a:lnTo>
                  <a:lnTo>
                    <a:pt x="20867" y="18652"/>
                  </a:lnTo>
                  <a:lnTo>
                    <a:pt x="21149" y="18574"/>
                  </a:lnTo>
                  <a:lnTo>
                    <a:pt x="21365" y="18411"/>
                  </a:lnTo>
                  <a:lnTo>
                    <a:pt x="21508" y="18271"/>
                  </a:lnTo>
                  <a:lnTo>
                    <a:pt x="21588" y="18143"/>
                  </a:lnTo>
                  <a:lnTo>
                    <a:pt x="21600" y="18021"/>
                  </a:lnTo>
                  <a:cubicBezTo>
                    <a:pt x="21600" y="18021"/>
                    <a:pt x="21551" y="17909"/>
                    <a:pt x="21551" y="17909"/>
                  </a:cubicBezTo>
                  <a:close/>
                </a:path>
              </a:pathLst>
            </a:custGeom>
            <a:grpFill/>
            <a:ln w="6350">
              <a:solidFill>
                <a:schemeClr val="bg1"/>
              </a:solidFill>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Times New Roman"/>
                <a:ea typeface="+mn-ea"/>
                <a:cs typeface="+mn-cs"/>
              </a:endParaRPr>
            </a:p>
          </p:txBody>
        </p:sp>
        <p:sp>
          <p:nvSpPr>
            <p:cNvPr id="15" name="Shape 11">
              <a:extLst>
                <a:ext uri="{FF2B5EF4-FFF2-40B4-BE49-F238E27FC236}">
                  <a16:creationId xmlns:a16="http://schemas.microsoft.com/office/drawing/2014/main" id="{E286BDD2-A31F-4885-B2C5-0AF5A20F89E6}"/>
                </a:ext>
              </a:extLst>
            </p:cNvPr>
            <p:cNvSpPr/>
            <p:nvPr/>
          </p:nvSpPr>
          <p:spPr>
            <a:xfrm>
              <a:off x="4318134" y="1616911"/>
              <a:ext cx="1176277" cy="1246603"/>
            </a:xfrm>
            <a:custGeom>
              <a:avLst/>
              <a:gdLst/>
              <a:ahLst/>
              <a:cxnLst>
                <a:cxn ang="0">
                  <a:pos x="wd2" y="hd2"/>
                </a:cxn>
                <a:cxn ang="5400000">
                  <a:pos x="wd2" y="hd2"/>
                </a:cxn>
                <a:cxn ang="10800000">
                  <a:pos x="wd2" y="hd2"/>
                </a:cxn>
                <a:cxn ang="16200000">
                  <a:pos x="wd2" y="hd2"/>
                </a:cxn>
              </a:cxnLst>
              <a:rect l="0" t="0" r="r" b="b"/>
              <a:pathLst>
                <a:path w="21600" h="21600" extrusionOk="0">
                  <a:moveTo>
                    <a:pt x="21580" y="15930"/>
                  </a:moveTo>
                  <a:lnTo>
                    <a:pt x="21600" y="15851"/>
                  </a:lnTo>
                  <a:lnTo>
                    <a:pt x="21560" y="15753"/>
                  </a:lnTo>
                  <a:lnTo>
                    <a:pt x="21433" y="15619"/>
                  </a:lnTo>
                  <a:lnTo>
                    <a:pt x="21148" y="15444"/>
                  </a:lnTo>
                  <a:lnTo>
                    <a:pt x="20726" y="15107"/>
                  </a:lnTo>
                  <a:lnTo>
                    <a:pt x="20788" y="15080"/>
                  </a:lnTo>
                  <a:lnTo>
                    <a:pt x="20816" y="15049"/>
                  </a:lnTo>
                  <a:lnTo>
                    <a:pt x="20881" y="14961"/>
                  </a:lnTo>
                  <a:lnTo>
                    <a:pt x="20918" y="14890"/>
                  </a:lnTo>
                  <a:lnTo>
                    <a:pt x="20947" y="14796"/>
                  </a:lnTo>
                  <a:lnTo>
                    <a:pt x="20965" y="14610"/>
                  </a:lnTo>
                  <a:lnTo>
                    <a:pt x="20983" y="14524"/>
                  </a:lnTo>
                  <a:lnTo>
                    <a:pt x="20879" y="14297"/>
                  </a:lnTo>
                  <a:lnTo>
                    <a:pt x="20274" y="14138"/>
                  </a:lnTo>
                  <a:lnTo>
                    <a:pt x="20236" y="14118"/>
                  </a:lnTo>
                  <a:lnTo>
                    <a:pt x="20132" y="14035"/>
                  </a:lnTo>
                  <a:lnTo>
                    <a:pt x="20043" y="13997"/>
                  </a:lnTo>
                  <a:lnTo>
                    <a:pt x="19933" y="13994"/>
                  </a:lnTo>
                  <a:lnTo>
                    <a:pt x="19767" y="14046"/>
                  </a:lnTo>
                  <a:lnTo>
                    <a:pt x="19688" y="14094"/>
                  </a:lnTo>
                  <a:lnTo>
                    <a:pt x="19649" y="14129"/>
                  </a:lnTo>
                  <a:lnTo>
                    <a:pt x="19634" y="14153"/>
                  </a:lnTo>
                  <a:lnTo>
                    <a:pt x="19601" y="14182"/>
                  </a:lnTo>
                  <a:lnTo>
                    <a:pt x="19509" y="14192"/>
                  </a:lnTo>
                  <a:lnTo>
                    <a:pt x="19145" y="14114"/>
                  </a:lnTo>
                  <a:lnTo>
                    <a:pt x="18767" y="14098"/>
                  </a:lnTo>
                  <a:lnTo>
                    <a:pt x="18843" y="13898"/>
                  </a:lnTo>
                  <a:lnTo>
                    <a:pt x="18839" y="13696"/>
                  </a:lnTo>
                  <a:lnTo>
                    <a:pt x="18859" y="13610"/>
                  </a:lnTo>
                  <a:lnTo>
                    <a:pt x="19005" y="13296"/>
                  </a:lnTo>
                  <a:lnTo>
                    <a:pt x="19012" y="13171"/>
                  </a:lnTo>
                  <a:lnTo>
                    <a:pt x="18992" y="12868"/>
                  </a:lnTo>
                  <a:lnTo>
                    <a:pt x="19030" y="12776"/>
                  </a:lnTo>
                  <a:lnTo>
                    <a:pt x="19094" y="12711"/>
                  </a:lnTo>
                  <a:lnTo>
                    <a:pt x="19171" y="12669"/>
                  </a:lnTo>
                  <a:lnTo>
                    <a:pt x="19246" y="12605"/>
                  </a:lnTo>
                  <a:lnTo>
                    <a:pt x="19249" y="12537"/>
                  </a:lnTo>
                  <a:lnTo>
                    <a:pt x="19225" y="12465"/>
                  </a:lnTo>
                  <a:lnTo>
                    <a:pt x="19169" y="12403"/>
                  </a:lnTo>
                  <a:lnTo>
                    <a:pt x="19111" y="12325"/>
                  </a:lnTo>
                  <a:lnTo>
                    <a:pt x="19061" y="12230"/>
                  </a:lnTo>
                  <a:lnTo>
                    <a:pt x="19031" y="12087"/>
                  </a:lnTo>
                  <a:lnTo>
                    <a:pt x="19049" y="11989"/>
                  </a:lnTo>
                  <a:lnTo>
                    <a:pt x="19090" y="11901"/>
                  </a:lnTo>
                  <a:lnTo>
                    <a:pt x="19187" y="11773"/>
                  </a:lnTo>
                  <a:lnTo>
                    <a:pt x="19224" y="11743"/>
                  </a:lnTo>
                  <a:lnTo>
                    <a:pt x="19465" y="11643"/>
                  </a:lnTo>
                  <a:lnTo>
                    <a:pt x="19657" y="11459"/>
                  </a:lnTo>
                  <a:lnTo>
                    <a:pt x="19741" y="11436"/>
                  </a:lnTo>
                  <a:lnTo>
                    <a:pt x="19809" y="11455"/>
                  </a:lnTo>
                  <a:lnTo>
                    <a:pt x="19885" y="11464"/>
                  </a:lnTo>
                  <a:lnTo>
                    <a:pt x="19970" y="11426"/>
                  </a:lnTo>
                  <a:lnTo>
                    <a:pt x="20059" y="11347"/>
                  </a:lnTo>
                  <a:lnTo>
                    <a:pt x="20249" y="11094"/>
                  </a:lnTo>
                  <a:lnTo>
                    <a:pt x="20521" y="10792"/>
                  </a:lnTo>
                  <a:lnTo>
                    <a:pt x="20571" y="10686"/>
                  </a:lnTo>
                  <a:lnTo>
                    <a:pt x="20601" y="10564"/>
                  </a:lnTo>
                  <a:lnTo>
                    <a:pt x="20600" y="10475"/>
                  </a:lnTo>
                  <a:lnTo>
                    <a:pt x="20531" y="10209"/>
                  </a:lnTo>
                  <a:lnTo>
                    <a:pt x="20546" y="10074"/>
                  </a:lnTo>
                  <a:lnTo>
                    <a:pt x="20689" y="9915"/>
                  </a:lnTo>
                  <a:lnTo>
                    <a:pt x="20726" y="9832"/>
                  </a:lnTo>
                  <a:lnTo>
                    <a:pt x="20743" y="9735"/>
                  </a:lnTo>
                  <a:lnTo>
                    <a:pt x="20818" y="9635"/>
                  </a:lnTo>
                  <a:lnTo>
                    <a:pt x="20772" y="9226"/>
                  </a:lnTo>
                  <a:lnTo>
                    <a:pt x="20745" y="9113"/>
                  </a:lnTo>
                  <a:lnTo>
                    <a:pt x="20671" y="9018"/>
                  </a:lnTo>
                  <a:lnTo>
                    <a:pt x="20475" y="8830"/>
                  </a:lnTo>
                  <a:lnTo>
                    <a:pt x="20403" y="8802"/>
                  </a:lnTo>
                  <a:lnTo>
                    <a:pt x="20242" y="8808"/>
                  </a:lnTo>
                  <a:lnTo>
                    <a:pt x="20162" y="8793"/>
                  </a:lnTo>
                  <a:lnTo>
                    <a:pt x="20096" y="8764"/>
                  </a:lnTo>
                  <a:lnTo>
                    <a:pt x="20026" y="8704"/>
                  </a:lnTo>
                  <a:lnTo>
                    <a:pt x="20005" y="8681"/>
                  </a:lnTo>
                  <a:lnTo>
                    <a:pt x="19830" y="8438"/>
                  </a:lnTo>
                  <a:lnTo>
                    <a:pt x="19778" y="8433"/>
                  </a:lnTo>
                  <a:lnTo>
                    <a:pt x="19759" y="8447"/>
                  </a:lnTo>
                  <a:lnTo>
                    <a:pt x="19758" y="8653"/>
                  </a:lnTo>
                  <a:lnTo>
                    <a:pt x="19748" y="8689"/>
                  </a:lnTo>
                  <a:lnTo>
                    <a:pt x="19739" y="8708"/>
                  </a:lnTo>
                  <a:lnTo>
                    <a:pt x="19724" y="8729"/>
                  </a:lnTo>
                  <a:lnTo>
                    <a:pt x="19688" y="8754"/>
                  </a:lnTo>
                  <a:lnTo>
                    <a:pt x="19651" y="8769"/>
                  </a:lnTo>
                  <a:lnTo>
                    <a:pt x="19571" y="8725"/>
                  </a:lnTo>
                  <a:lnTo>
                    <a:pt x="19508" y="8620"/>
                  </a:lnTo>
                  <a:lnTo>
                    <a:pt x="19464" y="8496"/>
                  </a:lnTo>
                  <a:lnTo>
                    <a:pt x="19484" y="8377"/>
                  </a:lnTo>
                  <a:lnTo>
                    <a:pt x="19539" y="8307"/>
                  </a:lnTo>
                  <a:lnTo>
                    <a:pt x="19610" y="8286"/>
                  </a:lnTo>
                  <a:lnTo>
                    <a:pt x="19676" y="8242"/>
                  </a:lnTo>
                  <a:lnTo>
                    <a:pt x="19720" y="8163"/>
                  </a:lnTo>
                  <a:lnTo>
                    <a:pt x="19745" y="8058"/>
                  </a:lnTo>
                  <a:lnTo>
                    <a:pt x="19771" y="7984"/>
                  </a:lnTo>
                  <a:lnTo>
                    <a:pt x="19799" y="7920"/>
                  </a:lnTo>
                  <a:lnTo>
                    <a:pt x="19830" y="7870"/>
                  </a:lnTo>
                  <a:lnTo>
                    <a:pt x="19879" y="7838"/>
                  </a:lnTo>
                  <a:lnTo>
                    <a:pt x="19935" y="7823"/>
                  </a:lnTo>
                  <a:lnTo>
                    <a:pt x="20021" y="7833"/>
                  </a:lnTo>
                  <a:lnTo>
                    <a:pt x="20100" y="7828"/>
                  </a:lnTo>
                  <a:lnTo>
                    <a:pt x="20404" y="7705"/>
                  </a:lnTo>
                  <a:lnTo>
                    <a:pt x="20474" y="7667"/>
                  </a:lnTo>
                  <a:lnTo>
                    <a:pt x="20790" y="7395"/>
                  </a:lnTo>
                  <a:lnTo>
                    <a:pt x="20807" y="7300"/>
                  </a:lnTo>
                  <a:lnTo>
                    <a:pt x="20785" y="7180"/>
                  </a:lnTo>
                  <a:lnTo>
                    <a:pt x="20655" y="6968"/>
                  </a:lnTo>
                  <a:lnTo>
                    <a:pt x="20572" y="6859"/>
                  </a:lnTo>
                  <a:lnTo>
                    <a:pt x="20497" y="6793"/>
                  </a:lnTo>
                  <a:lnTo>
                    <a:pt x="20433" y="6800"/>
                  </a:lnTo>
                  <a:lnTo>
                    <a:pt x="20381" y="6844"/>
                  </a:lnTo>
                  <a:lnTo>
                    <a:pt x="20345" y="6909"/>
                  </a:lnTo>
                  <a:lnTo>
                    <a:pt x="20328" y="6978"/>
                  </a:lnTo>
                  <a:lnTo>
                    <a:pt x="20286" y="7035"/>
                  </a:lnTo>
                  <a:lnTo>
                    <a:pt x="20225" y="7079"/>
                  </a:lnTo>
                  <a:lnTo>
                    <a:pt x="20145" y="7109"/>
                  </a:lnTo>
                  <a:lnTo>
                    <a:pt x="19987" y="7200"/>
                  </a:lnTo>
                  <a:lnTo>
                    <a:pt x="19845" y="7259"/>
                  </a:lnTo>
                  <a:lnTo>
                    <a:pt x="19776" y="7238"/>
                  </a:lnTo>
                  <a:lnTo>
                    <a:pt x="19711" y="7191"/>
                  </a:lnTo>
                  <a:lnTo>
                    <a:pt x="19657" y="7128"/>
                  </a:lnTo>
                  <a:lnTo>
                    <a:pt x="19613" y="7050"/>
                  </a:lnTo>
                  <a:lnTo>
                    <a:pt x="19588" y="6968"/>
                  </a:lnTo>
                  <a:lnTo>
                    <a:pt x="19598" y="6863"/>
                  </a:lnTo>
                  <a:lnTo>
                    <a:pt x="19655" y="6706"/>
                  </a:lnTo>
                  <a:lnTo>
                    <a:pt x="19661" y="6636"/>
                  </a:lnTo>
                  <a:lnTo>
                    <a:pt x="19658" y="6577"/>
                  </a:lnTo>
                  <a:lnTo>
                    <a:pt x="19605" y="6540"/>
                  </a:lnTo>
                  <a:lnTo>
                    <a:pt x="19536" y="6522"/>
                  </a:lnTo>
                  <a:lnTo>
                    <a:pt x="19401" y="6457"/>
                  </a:lnTo>
                  <a:lnTo>
                    <a:pt x="19308" y="6337"/>
                  </a:lnTo>
                  <a:lnTo>
                    <a:pt x="19252" y="6333"/>
                  </a:lnTo>
                  <a:lnTo>
                    <a:pt x="19186" y="6317"/>
                  </a:lnTo>
                  <a:lnTo>
                    <a:pt x="19000" y="6176"/>
                  </a:lnTo>
                  <a:lnTo>
                    <a:pt x="18936" y="6114"/>
                  </a:lnTo>
                  <a:lnTo>
                    <a:pt x="18887" y="6034"/>
                  </a:lnTo>
                  <a:lnTo>
                    <a:pt x="18836" y="5922"/>
                  </a:lnTo>
                  <a:lnTo>
                    <a:pt x="18765" y="5453"/>
                  </a:lnTo>
                  <a:lnTo>
                    <a:pt x="18705" y="5394"/>
                  </a:lnTo>
                  <a:lnTo>
                    <a:pt x="18636" y="5351"/>
                  </a:lnTo>
                  <a:lnTo>
                    <a:pt x="18565" y="5333"/>
                  </a:lnTo>
                  <a:lnTo>
                    <a:pt x="18451" y="5219"/>
                  </a:lnTo>
                  <a:lnTo>
                    <a:pt x="18392" y="5137"/>
                  </a:lnTo>
                  <a:lnTo>
                    <a:pt x="18339" y="5025"/>
                  </a:lnTo>
                  <a:lnTo>
                    <a:pt x="18312" y="4900"/>
                  </a:lnTo>
                  <a:lnTo>
                    <a:pt x="18307" y="4801"/>
                  </a:lnTo>
                  <a:lnTo>
                    <a:pt x="18308" y="4713"/>
                  </a:lnTo>
                  <a:lnTo>
                    <a:pt x="18302" y="4631"/>
                  </a:lnTo>
                  <a:lnTo>
                    <a:pt x="18268" y="4566"/>
                  </a:lnTo>
                  <a:lnTo>
                    <a:pt x="18212" y="4528"/>
                  </a:lnTo>
                  <a:lnTo>
                    <a:pt x="18069" y="4536"/>
                  </a:lnTo>
                  <a:lnTo>
                    <a:pt x="17956" y="4483"/>
                  </a:lnTo>
                  <a:lnTo>
                    <a:pt x="17929" y="4432"/>
                  </a:lnTo>
                  <a:lnTo>
                    <a:pt x="17917" y="4374"/>
                  </a:lnTo>
                  <a:lnTo>
                    <a:pt x="17940" y="4147"/>
                  </a:lnTo>
                  <a:lnTo>
                    <a:pt x="17957" y="4075"/>
                  </a:lnTo>
                  <a:lnTo>
                    <a:pt x="18007" y="4012"/>
                  </a:lnTo>
                  <a:lnTo>
                    <a:pt x="18112" y="3986"/>
                  </a:lnTo>
                  <a:lnTo>
                    <a:pt x="18204" y="3986"/>
                  </a:lnTo>
                  <a:lnTo>
                    <a:pt x="18290" y="4015"/>
                  </a:lnTo>
                  <a:lnTo>
                    <a:pt x="18353" y="4017"/>
                  </a:lnTo>
                  <a:lnTo>
                    <a:pt x="18414" y="4010"/>
                  </a:lnTo>
                  <a:lnTo>
                    <a:pt x="18479" y="3969"/>
                  </a:lnTo>
                  <a:lnTo>
                    <a:pt x="18564" y="3892"/>
                  </a:lnTo>
                  <a:lnTo>
                    <a:pt x="18681" y="3716"/>
                  </a:lnTo>
                  <a:lnTo>
                    <a:pt x="18940" y="3493"/>
                  </a:lnTo>
                  <a:lnTo>
                    <a:pt x="18954" y="3476"/>
                  </a:lnTo>
                  <a:lnTo>
                    <a:pt x="18970" y="3413"/>
                  </a:lnTo>
                  <a:lnTo>
                    <a:pt x="18914" y="3271"/>
                  </a:lnTo>
                  <a:lnTo>
                    <a:pt x="18958" y="3118"/>
                  </a:lnTo>
                  <a:lnTo>
                    <a:pt x="19048" y="2989"/>
                  </a:lnTo>
                  <a:lnTo>
                    <a:pt x="19106" y="2868"/>
                  </a:lnTo>
                  <a:lnTo>
                    <a:pt x="19094" y="2650"/>
                  </a:lnTo>
                  <a:lnTo>
                    <a:pt x="18992" y="2580"/>
                  </a:lnTo>
                  <a:lnTo>
                    <a:pt x="18846" y="2556"/>
                  </a:lnTo>
                  <a:lnTo>
                    <a:pt x="18696" y="2478"/>
                  </a:lnTo>
                  <a:lnTo>
                    <a:pt x="18557" y="2563"/>
                  </a:lnTo>
                  <a:lnTo>
                    <a:pt x="18040" y="2582"/>
                  </a:lnTo>
                  <a:lnTo>
                    <a:pt x="17720" y="2535"/>
                  </a:lnTo>
                  <a:lnTo>
                    <a:pt x="17546" y="2478"/>
                  </a:lnTo>
                  <a:lnTo>
                    <a:pt x="17423" y="2478"/>
                  </a:lnTo>
                  <a:lnTo>
                    <a:pt x="17322" y="2521"/>
                  </a:lnTo>
                  <a:lnTo>
                    <a:pt x="17257" y="2580"/>
                  </a:lnTo>
                  <a:lnTo>
                    <a:pt x="17189" y="2610"/>
                  </a:lnTo>
                  <a:lnTo>
                    <a:pt x="17076" y="2561"/>
                  </a:lnTo>
                  <a:lnTo>
                    <a:pt x="17076" y="2478"/>
                  </a:lnTo>
                  <a:lnTo>
                    <a:pt x="17127" y="2447"/>
                  </a:lnTo>
                  <a:lnTo>
                    <a:pt x="17151" y="2416"/>
                  </a:lnTo>
                  <a:lnTo>
                    <a:pt x="17168" y="2381"/>
                  </a:lnTo>
                  <a:lnTo>
                    <a:pt x="17197" y="2336"/>
                  </a:lnTo>
                  <a:lnTo>
                    <a:pt x="16797" y="2149"/>
                  </a:lnTo>
                  <a:lnTo>
                    <a:pt x="16265" y="1251"/>
                  </a:lnTo>
                  <a:lnTo>
                    <a:pt x="15922" y="1128"/>
                  </a:lnTo>
                  <a:lnTo>
                    <a:pt x="15225" y="752"/>
                  </a:lnTo>
                  <a:lnTo>
                    <a:pt x="15125" y="719"/>
                  </a:lnTo>
                  <a:lnTo>
                    <a:pt x="14792" y="682"/>
                  </a:lnTo>
                  <a:lnTo>
                    <a:pt x="14671" y="727"/>
                  </a:lnTo>
                  <a:lnTo>
                    <a:pt x="14589" y="813"/>
                  </a:lnTo>
                  <a:lnTo>
                    <a:pt x="14514" y="871"/>
                  </a:lnTo>
                  <a:lnTo>
                    <a:pt x="14412" y="833"/>
                  </a:lnTo>
                  <a:lnTo>
                    <a:pt x="14343" y="991"/>
                  </a:lnTo>
                  <a:lnTo>
                    <a:pt x="14236" y="1129"/>
                  </a:lnTo>
                  <a:lnTo>
                    <a:pt x="14162" y="1158"/>
                  </a:lnTo>
                  <a:lnTo>
                    <a:pt x="14187" y="984"/>
                  </a:lnTo>
                  <a:lnTo>
                    <a:pt x="13979" y="600"/>
                  </a:lnTo>
                  <a:lnTo>
                    <a:pt x="13950" y="450"/>
                  </a:lnTo>
                  <a:lnTo>
                    <a:pt x="13807" y="518"/>
                  </a:lnTo>
                  <a:lnTo>
                    <a:pt x="13751" y="525"/>
                  </a:lnTo>
                  <a:lnTo>
                    <a:pt x="13684" y="548"/>
                  </a:lnTo>
                  <a:lnTo>
                    <a:pt x="13670" y="599"/>
                  </a:lnTo>
                  <a:lnTo>
                    <a:pt x="13675" y="652"/>
                  </a:lnTo>
                  <a:lnTo>
                    <a:pt x="13662" y="682"/>
                  </a:lnTo>
                  <a:lnTo>
                    <a:pt x="13587" y="715"/>
                  </a:lnTo>
                  <a:lnTo>
                    <a:pt x="13523" y="731"/>
                  </a:lnTo>
                  <a:lnTo>
                    <a:pt x="13484" y="684"/>
                  </a:lnTo>
                  <a:lnTo>
                    <a:pt x="13489" y="525"/>
                  </a:lnTo>
                  <a:lnTo>
                    <a:pt x="13683" y="296"/>
                  </a:lnTo>
                  <a:lnTo>
                    <a:pt x="13720" y="231"/>
                  </a:lnTo>
                  <a:lnTo>
                    <a:pt x="13694" y="117"/>
                  </a:lnTo>
                  <a:lnTo>
                    <a:pt x="13635" y="33"/>
                  </a:lnTo>
                  <a:lnTo>
                    <a:pt x="13574" y="0"/>
                  </a:lnTo>
                  <a:lnTo>
                    <a:pt x="13546" y="38"/>
                  </a:lnTo>
                  <a:lnTo>
                    <a:pt x="13488" y="205"/>
                  </a:lnTo>
                  <a:lnTo>
                    <a:pt x="13344" y="362"/>
                  </a:lnTo>
                  <a:lnTo>
                    <a:pt x="13164" y="479"/>
                  </a:lnTo>
                  <a:lnTo>
                    <a:pt x="12828" y="562"/>
                  </a:lnTo>
                  <a:lnTo>
                    <a:pt x="12659" y="655"/>
                  </a:lnTo>
                  <a:lnTo>
                    <a:pt x="12506" y="777"/>
                  </a:lnTo>
                  <a:lnTo>
                    <a:pt x="12387" y="902"/>
                  </a:lnTo>
                  <a:lnTo>
                    <a:pt x="12404" y="942"/>
                  </a:lnTo>
                  <a:lnTo>
                    <a:pt x="12426" y="1023"/>
                  </a:lnTo>
                  <a:lnTo>
                    <a:pt x="12445" y="1059"/>
                  </a:lnTo>
                  <a:lnTo>
                    <a:pt x="12236" y="989"/>
                  </a:lnTo>
                  <a:lnTo>
                    <a:pt x="12134" y="993"/>
                  </a:lnTo>
                  <a:lnTo>
                    <a:pt x="12036" y="1059"/>
                  </a:lnTo>
                  <a:lnTo>
                    <a:pt x="12191" y="1300"/>
                  </a:lnTo>
                  <a:lnTo>
                    <a:pt x="12114" y="1382"/>
                  </a:lnTo>
                  <a:lnTo>
                    <a:pt x="11690" y="1360"/>
                  </a:lnTo>
                  <a:lnTo>
                    <a:pt x="11690" y="1285"/>
                  </a:lnTo>
                  <a:lnTo>
                    <a:pt x="11729" y="1271"/>
                  </a:lnTo>
                  <a:lnTo>
                    <a:pt x="11752" y="1255"/>
                  </a:lnTo>
                  <a:lnTo>
                    <a:pt x="11805" y="1202"/>
                  </a:lnTo>
                  <a:lnTo>
                    <a:pt x="11869" y="1255"/>
                  </a:lnTo>
                  <a:lnTo>
                    <a:pt x="11896" y="1267"/>
                  </a:lnTo>
                  <a:lnTo>
                    <a:pt x="11984" y="1202"/>
                  </a:lnTo>
                  <a:lnTo>
                    <a:pt x="11933" y="1120"/>
                  </a:lnTo>
                  <a:lnTo>
                    <a:pt x="11937" y="1026"/>
                  </a:lnTo>
                  <a:lnTo>
                    <a:pt x="11976" y="927"/>
                  </a:lnTo>
                  <a:lnTo>
                    <a:pt x="12036" y="833"/>
                  </a:lnTo>
                  <a:lnTo>
                    <a:pt x="12081" y="852"/>
                  </a:lnTo>
                  <a:lnTo>
                    <a:pt x="12165" y="875"/>
                  </a:lnTo>
                  <a:lnTo>
                    <a:pt x="12214" y="902"/>
                  </a:lnTo>
                  <a:lnTo>
                    <a:pt x="12214" y="833"/>
                  </a:lnTo>
                  <a:lnTo>
                    <a:pt x="12087" y="687"/>
                  </a:lnTo>
                  <a:lnTo>
                    <a:pt x="12023" y="492"/>
                  </a:lnTo>
                  <a:lnTo>
                    <a:pt x="11924" y="333"/>
                  </a:lnTo>
                  <a:lnTo>
                    <a:pt x="11690" y="299"/>
                  </a:lnTo>
                  <a:lnTo>
                    <a:pt x="11524" y="515"/>
                  </a:lnTo>
                  <a:lnTo>
                    <a:pt x="11315" y="699"/>
                  </a:lnTo>
                  <a:lnTo>
                    <a:pt x="11076" y="835"/>
                  </a:lnTo>
                  <a:lnTo>
                    <a:pt x="10824" y="902"/>
                  </a:lnTo>
                  <a:lnTo>
                    <a:pt x="10541" y="898"/>
                  </a:lnTo>
                  <a:lnTo>
                    <a:pt x="10416" y="927"/>
                  </a:lnTo>
                  <a:lnTo>
                    <a:pt x="10363" y="1022"/>
                  </a:lnTo>
                  <a:lnTo>
                    <a:pt x="10333" y="1150"/>
                  </a:lnTo>
                  <a:lnTo>
                    <a:pt x="10292" y="1268"/>
                  </a:lnTo>
                  <a:lnTo>
                    <a:pt x="10316" y="1385"/>
                  </a:lnTo>
                  <a:lnTo>
                    <a:pt x="10479" y="1511"/>
                  </a:lnTo>
                  <a:lnTo>
                    <a:pt x="10440" y="1536"/>
                  </a:lnTo>
                  <a:lnTo>
                    <a:pt x="10399" y="1572"/>
                  </a:lnTo>
                  <a:lnTo>
                    <a:pt x="10363" y="1593"/>
                  </a:lnTo>
                  <a:lnTo>
                    <a:pt x="10363" y="1662"/>
                  </a:lnTo>
                  <a:lnTo>
                    <a:pt x="10390" y="1667"/>
                  </a:lnTo>
                  <a:lnTo>
                    <a:pt x="10479" y="1662"/>
                  </a:lnTo>
                  <a:lnTo>
                    <a:pt x="10380" y="1705"/>
                  </a:lnTo>
                  <a:lnTo>
                    <a:pt x="10286" y="1697"/>
                  </a:lnTo>
                  <a:lnTo>
                    <a:pt x="10216" y="1633"/>
                  </a:lnTo>
                  <a:lnTo>
                    <a:pt x="10185" y="1511"/>
                  </a:lnTo>
                  <a:lnTo>
                    <a:pt x="8955" y="2403"/>
                  </a:lnTo>
                  <a:lnTo>
                    <a:pt x="8712" y="2524"/>
                  </a:lnTo>
                  <a:lnTo>
                    <a:pt x="8512" y="2495"/>
                  </a:lnTo>
                  <a:lnTo>
                    <a:pt x="8455" y="2520"/>
                  </a:lnTo>
                  <a:lnTo>
                    <a:pt x="8308" y="2495"/>
                  </a:lnTo>
                  <a:lnTo>
                    <a:pt x="8275" y="2495"/>
                  </a:lnTo>
                  <a:lnTo>
                    <a:pt x="8270" y="2614"/>
                  </a:lnTo>
                  <a:lnTo>
                    <a:pt x="8313" y="2724"/>
                  </a:lnTo>
                  <a:lnTo>
                    <a:pt x="8381" y="2813"/>
                  </a:lnTo>
                  <a:lnTo>
                    <a:pt x="8449" y="2871"/>
                  </a:lnTo>
                  <a:lnTo>
                    <a:pt x="8338" y="3021"/>
                  </a:lnTo>
                  <a:lnTo>
                    <a:pt x="8241" y="2982"/>
                  </a:lnTo>
                  <a:lnTo>
                    <a:pt x="8199" y="3147"/>
                  </a:lnTo>
                  <a:lnTo>
                    <a:pt x="8168" y="3379"/>
                  </a:lnTo>
                  <a:lnTo>
                    <a:pt x="8102" y="3546"/>
                  </a:lnTo>
                  <a:lnTo>
                    <a:pt x="8475" y="3530"/>
                  </a:lnTo>
                  <a:lnTo>
                    <a:pt x="8642" y="3465"/>
                  </a:lnTo>
                  <a:lnTo>
                    <a:pt x="8743" y="3321"/>
                  </a:lnTo>
                  <a:lnTo>
                    <a:pt x="8825" y="3368"/>
                  </a:lnTo>
                  <a:lnTo>
                    <a:pt x="8858" y="3396"/>
                  </a:lnTo>
                  <a:lnTo>
                    <a:pt x="8797" y="3422"/>
                  </a:lnTo>
                  <a:lnTo>
                    <a:pt x="8774" y="3439"/>
                  </a:lnTo>
                  <a:lnTo>
                    <a:pt x="8743" y="3478"/>
                  </a:lnTo>
                  <a:lnTo>
                    <a:pt x="9256" y="3396"/>
                  </a:lnTo>
                  <a:lnTo>
                    <a:pt x="9451" y="3313"/>
                  </a:lnTo>
                  <a:lnTo>
                    <a:pt x="9493" y="3321"/>
                  </a:lnTo>
                  <a:lnTo>
                    <a:pt x="9506" y="3403"/>
                  </a:lnTo>
                  <a:lnTo>
                    <a:pt x="9468" y="3475"/>
                  </a:lnTo>
                  <a:lnTo>
                    <a:pt x="9406" y="3527"/>
                  </a:lnTo>
                  <a:lnTo>
                    <a:pt x="9349" y="3546"/>
                  </a:lnTo>
                  <a:lnTo>
                    <a:pt x="8496" y="3651"/>
                  </a:lnTo>
                  <a:lnTo>
                    <a:pt x="8338" y="3771"/>
                  </a:lnTo>
                  <a:lnTo>
                    <a:pt x="8477" y="3824"/>
                  </a:lnTo>
                  <a:lnTo>
                    <a:pt x="8680" y="4032"/>
                  </a:lnTo>
                  <a:lnTo>
                    <a:pt x="8829" y="4078"/>
                  </a:lnTo>
                  <a:lnTo>
                    <a:pt x="9115" y="4058"/>
                  </a:lnTo>
                  <a:lnTo>
                    <a:pt x="9269" y="4076"/>
                  </a:lnTo>
                  <a:lnTo>
                    <a:pt x="9435" y="4152"/>
                  </a:lnTo>
                  <a:lnTo>
                    <a:pt x="9278" y="4257"/>
                  </a:lnTo>
                  <a:lnTo>
                    <a:pt x="9186" y="4335"/>
                  </a:lnTo>
                  <a:lnTo>
                    <a:pt x="9146" y="4434"/>
                  </a:lnTo>
                  <a:lnTo>
                    <a:pt x="9141" y="4602"/>
                  </a:lnTo>
                  <a:lnTo>
                    <a:pt x="9202" y="4938"/>
                  </a:lnTo>
                  <a:lnTo>
                    <a:pt x="9206" y="5107"/>
                  </a:lnTo>
                  <a:lnTo>
                    <a:pt x="9141" y="5283"/>
                  </a:lnTo>
                  <a:lnTo>
                    <a:pt x="9081" y="5118"/>
                  </a:lnTo>
                  <a:lnTo>
                    <a:pt x="8994" y="5010"/>
                  </a:lnTo>
                  <a:lnTo>
                    <a:pt x="8800" y="4826"/>
                  </a:lnTo>
                  <a:lnTo>
                    <a:pt x="8745" y="4708"/>
                  </a:lnTo>
                  <a:lnTo>
                    <a:pt x="8713" y="4584"/>
                  </a:lnTo>
                  <a:lnTo>
                    <a:pt x="8659" y="4486"/>
                  </a:lnTo>
                  <a:lnTo>
                    <a:pt x="8538" y="4446"/>
                  </a:lnTo>
                  <a:lnTo>
                    <a:pt x="8292" y="4297"/>
                  </a:lnTo>
                  <a:lnTo>
                    <a:pt x="8122" y="4269"/>
                  </a:lnTo>
                  <a:lnTo>
                    <a:pt x="8045" y="4411"/>
                  </a:lnTo>
                  <a:lnTo>
                    <a:pt x="8067" y="4671"/>
                  </a:lnTo>
                  <a:lnTo>
                    <a:pt x="8037" y="4771"/>
                  </a:lnTo>
                  <a:lnTo>
                    <a:pt x="7929" y="4895"/>
                  </a:lnTo>
                  <a:lnTo>
                    <a:pt x="7742" y="4738"/>
                  </a:lnTo>
                  <a:lnTo>
                    <a:pt x="7667" y="4631"/>
                  </a:lnTo>
                  <a:lnTo>
                    <a:pt x="7636" y="4486"/>
                  </a:lnTo>
                  <a:lnTo>
                    <a:pt x="7173" y="4602"/>
                  </a:lnTo>
                  <a:lnTo>
                    <a:pt x="7123" y="4639"/>
                  </a:lnTo>
                  <a:lnTo>
                    <a:pt x="7103" y="4689"/>
                  </a:lnTo>
                  <a:lnTo>
                    <a:pt x="7066" y="4734"/>
                  </a:lnTo>
                  <a:lnTo>
                    <a:pt x="6895" y="4774"/>
                  </a:lnTo>
                  <a:lnTo>
                    <a:pt x="6810" y="4833"/>
                  </a:lnTo>
                  <a:lnTo>
                    <a:pt x="6741" y="4917"/>
                  </a:lnTo>
                  <a:lnTo>
                    <a:pt x="6713" y="5014"/>
                  </a:lnTo>
                  <a:lnTo>
                    <a:pt x="6642" y="5083"/>
                  </a:lnTo>
                  <a:lnTo>
                    <a:pt x="6198" y="5283"/>
                  </a:lnTo>
                  <a:lnTo>
                    <a:pt x="5910" y="5163"/>
                  </a:lnTo>
                  <a:lnTo>
                    <a:pt x="5593" y="5254"/>
                  </a:lnTo>
                  <a:lnTo>
                    <a:pt x="5294" y="5415"/>
                  </a:lnTo>
                  <a:lnTo>
                    <a:pt x="5060" y="5500"/>
                  </a:lnTo>
                  <a:lnTo>
                    <a:pt x="4903" y="5477"/>
                  </a:lnTo>
                  <a:lnTo>
                    <a:pt x="4576" y="5374"/>
                  </a:lnTo>
                  <a:lnTo>
                    <a:pt x="4423" y="5351"/>
                  </a:lnTo>
                  <a:lnTo>
                    <a:pt x="4279" y="5292"/>
                  </a:lnTo>
                  <a:lnTo>
                    <a:pt x="4013" y="5035"/>
                  </a:lnTo>
                  <a:lnTo>
                    <a:pt x="3904" y="4976"/>
                  </a:lnTo>
                  <a:lnTo>
                    <a:pt x="3809" y="5001"/>
                  </a:lnTo>
                  <a:lnTo>
                    <a:pt x="3742" y="5055"/>
                  </a:lnTo>
                  <a:lnTo>
                    <a:pt x="3679" y="5133"/>
                  </a:lnTo>
                  <a:lnTo>
                    <a:pt x="3413" y="5201"/>
                  </a:lnTo>
                  <a:lnTo>
                    <a:pt x="3055" y="5431"/>
                  </a:lnTo>
                  <a:lnTo>
                    <a:pt x="2713" y="5575"/>
                  </a:lnTo>
                  <a:lnTo>
                    <a:pt x="2630" y="5582"/>
                  </a:lnTo>
                  <a:lnTo>
                    <a:pt x="2568" y="5614"/>
                  </a:lnTo>
                  <a:lnTo>
                    <a:pt x="2638" y="5681"/>
                  </a:lnTo>
                  <a:lnTo>
                    <a:pt x="2742" y="5735"/>
                  </a:lnTo>
                  <a:lnTo>
                    <a:pt x="2779" y="5732"/>
                  </a:lnTo>
                  <a:lnTo>
                    <a:pt x="2905" y="5976"/>
                  </a:lnTo>
                  <a:lnTo>
                    <a:pt x="3005" y="6040"/>
                  </a:lnTo>
                  <a:lnTo>
                    <a:pt x="3183" y="6030"/>
                  </a:lnTo>
                  <a:lnTo>
                    <a:pt x="3037" y="6136"/>
                  </a:lnTo>
                  <a:lnTo>
                    <a:pt x="2814" y="6222"/>
                  </a:lnTo>
                  <a:lnTo>
                    <a:pt x="2588" y="6229"/>
                  </a:lnTo>
                  <a:lnTo>
                    <a:pt x="2433" y="6099"/>
                  </a:lnTo>
                  <a:lnTo>
                    <a:pt x="2370" y="6099"/>
                  </a:lnTo>
                  <a:lnTo>
                    <a:pt x="2326" y="6262"/>
                  </a:lnTo>
                  <a:lnTo>
                    <a:pt x="2239" y="6412"/>
                  </a:lnTo>
                  <a:lnTo>
                    <a:pt x="2131" y="6473"/>
                  </a:lnTo>
                  <a:lnTo>
                    <a:pt x="2024" y="6563"/>
                  </a:lnTo>
                  <a:lnTo>
                    <a:pt x="1916" y="6607"/>
                  </a:lnTo>
                  <a:lnTo>
                    <a:pt x="1764" y="6635"/>
                  </a:lnTo>
                  <a:lnTo>
                    <a:pt x="1619" y="6637"/>
                  </a:lnTo>
                  <a:lnTo>
                    <a:pt x="1302" y="6506"/>
                  </a:lnTo>
                  <a:lnTo>
                    <a:pt x="1030" y="6646"/>
                  </a:lnTo>
                  <a:lnTo>
                    <a:pt x="628" y="7011"/>
                  </a:lnTo>
                  <a:lnTo>
                    <a:pt x="707" y="7202"/>
                  </a:lnTo>
                  <a:lnTo>
                    <a:pt x="826" y="7216"/>
                  </a:lnTo>
                  <a:lnTo>
                    <a:pt x="1096" y="7086"/>
                  </a:lnTo>
                  <a:lnTo>
                    <a:pt x="1087" y="7181"/>
                  </a:lnTo>
                  <a:lnTo>
                    <a:pt x="1224" y="7193"/>
                  </a:lnTo>
                  <a:lnTo>
                    <a:pt x="1414" y="7151"/>
                  </a:lnTo>
                  <a:lnTo>
                    <a:pt x="1557" y="7086"/>
                  </a:lnTo>
                  <a:lnTo>
                    <a:pt x="1557" y="7166"/>
                  </a:lnTo>
                  <a:lnTo>
                    <a:pt x="1404" y="7183"/>
                  </a:lnTo>
                  <a:lnTo>
                    <a:pt x="1342" y="7201"/>
                  </a:lnTo>
                  <a:lnTo>
                    <a:pt x="1274" y="7235"/>
                  </a:lnTo>
                  <a:lnTo>
                    <a:pt x="1197" y="7292"/>
                  </a:lnTo>
                  <a:lnTo>
                    <a:pt x="1164" y="7346"/>
                  </a:lnTo>
                  <a:lnTo>
                    <a:pt x="1141" y="7400"/>
                  </a:lnTo>
                  <a:lnTo>
                    <a:pt x="1096" y="7458"/>
                  </a:lnTo>
                  <a:lnTo>
                    <a:pt x="973" y="7555"/>
                  </a:lnTo>
                  <a:lnTo>
                    <a:pt x="863" y="7590"/>
                  </a:lnTo>
                  <a:lnTo>
                    <a:pt x="752" y="7560"/>
                  </a:lnTo>
                  <a:lnTo>
                    <a:pt x="628" y="7458"/>
                  </a:lnTo>
                  <a:lnTo>
                    <a:pt x="589" y="7586"/>
                  </a:lnTo>
                  <a:lnTo>
                    <a:pt x="490" y="7654"/>
                  </a:lnTo>
                  <a:lnTo>
                    <a:pt x="391" y="7747"/>
                  </a:lnTo>
                  <a:lnTo>
                    <a:pt x="346" y="7946"/>
                  </a:lnTo>
                  <a:lnTo>
                    <a:pt x="288" y="8042"/>
                  </a:lnTo>
                  <a:lnTo>
                    <a:pt x="176" y="8047"/>
                  </a:lnTo>
                  <a:lnTo>
                    <a:pt x="105" y="8107"/>
                  </a:lnTo>
                  <a:lnTo>
                    <a:pt x="168" y="8366"/>
                  </a:lnTo>
                  <a:lnTo>
                    <a:pt x="293" y="8453"/>
                  </a:lnTo>
                  <a:lnTo>
                    <a:pt x="347" y="8524"/>
                  </a:lnTo>
                  <a:lnTo>
                    <a:pt x="314" y="8619"/>
                  </a:lnTo>
                  <a:lnTo>
                    <a:pt x="282" y="8681"/>
                  </a:lnTo>
                  <a:lnTo>
                    <a:pt x="255" y="8767"/>
                  </a:lnTo>
                  <a:lnTo>
                    <a:pt x="237" y="8854"/>
                  </a:lnTo>
                  <a:lnTo>
                    <a:pt x="230" y="8921"/>
                  </a:lnTo>
                  <a:lnTo>
                    <a:pt x="56" y="9378"/>
                  </a:lnTo>
                  <a:lnTo>
                    <a:pt x="0" y="9483"/>
                  </a:lnTo>
                  <a:lnTo>
                    <a:pt x="0" y="9550"/>
                  </a:lnTo>
                  <a:lnTo>
                    <a:pt x="76" y="9615"/>
                  </a:lnTo>
                  <a:lnTo>
                    <a:pt x="160" y="9868"/>
                  </a:lnTo>
                  <a:lnTo>
                    <a:pt x="199" y="9891"/>
                  </a:lnTo>
                  <a:lnTo>
                    <a:pt x="256" y="9794"/>
                  </a:lnTo>
                  <a:lnTo>
                    <a:pt x="340" y="9576"/>
                  </a:lnTo>
                  <a:lnTo>
                    <a:pt x="403" y="9483"/>
                  </a:lnTo>
                  <a:lnTo>
                    <a:pt x="477" y="9416"/>
                  </a:lnTo>
                  <a:lnTo>
                    <a:pt x="572" y="9358"/>
                  </a:lnTo>
                  <a:lnTo>
                    <a:pt x="656" y="9371"/>
                  </a:lnTo>
                  <a:lnTo>
                    <a:pt x="692" y="9516"/>
                  </a:lnTo>
                  <a:lnTo>
                    <a:pt x="733" y="9526"/>
                  </a:lnTo>
                  <a:lnTo>
                    <a:pt x="813" y="9507"/>
                  </a:lnTo>
                  <a:lnTo>
                    <a:pt x="862" y="9443"/>
                  </a:lnTo>
                  <a:lnTo>
                    <a:pt x="812" y="9326"/>
                  </a:lnTo>
                  <a:lnTo>
                    <a:pt x="812" y="9259"/>
                  </a:lnTo>
                  <a:lnTo>
                    <a:pt x="917" y="9303"/>
                  </a:lnTo>
                  <a:lnTo>
                    <a:pt x="1049" y="9504"/>
                  </a:lnTo>
                  <a:lnTo>
                    <a:pt x="1127" y="9550"/>
                  </a:lnTo>
                  <a:lnTo>
                    <a:pt x="1272" y="9563"/>
                  </a:lnTo>
                  <a:lnTo>
                    <a:pt x="1331" y="9605"/>
                  </a:lnTo>
                  <a:lnTo>
                    <a:pt x="1337" y="9674"/>
                  </a:lnTo>
                  <a:lnTo>
                    <a:pt x="1326" y="9772"/>
                  </a:lnTo>
                  <a:lnTo>
                    <a:pt x="1305" y="9839"/>
                  </a:lnTo>
                  <a:lnTo>
                    <a:pt x="1228" y="9922"/>
                  </a:lnTo>
                  <a:lnTo>
                    <a:pt x="1211" y="9965"/>
                  </a:lnTo>
                  <a:lnTo>
                    <a:pt x="1221" y="10029"/>
                  </a:lnTo>
                  <a:lnTo>
                    <a:pt x="1265" y="10173"/>
                  </a:lnTo>
                  <a:lnTo>
                    <a:pt x="1274" y="10259"/>
                  </a:lnTo>
                  <a:lnTo>
                    <a:pt x="1434" y="10321"/>
                  </a:lnTo>
                  <a:lnTo>
                    <a:pt x="1551" y="10396"/>
                  </a:lnTo>
                  <a:lnTo>
                    <a:pt x="1620" y="10522"/>
                  </a:lnTo>
                  <a:lnTo>
                    <a:pt x="1570" y="10630"/>
                  </a:lnTo>
                  <a:lnTo>
                    <a:pt x="1511" y="10706"/>
                  </a:lnTo>
                  <a:lnTo>
                    <a:pt x="1432" y="10746"/>
                  </a:lnTo>
                  <a:lnTo>
                    <a:pt x="1326" y="10745"/>
                  </a:lnTo>
                  <a:lnTo>
                    <a:pt x="1407" y="10938"/>
                  </a:lnTo>
                  <a:lnTo>
                    <a:pt x="1452" y="11112"/>
                  </a:lnTo>
                  <a:lnTo>
                    <a:pt x="1509" y="11252"/>
                  </a:lnTo>
                  <a:lnTo>
                    <a:pt x="1620" y="11345"/>
                  </a:lnTo>
                  <a:lnTo>
                    <a:pt x="1780" y="11374"/>
                  </a:lnTo>
                  <a:lnTo>
                    <a:pt x="1887" y="11321"/>
                  </a:lnTo>
                  <a:lnTo>
                    <a:pt x="2081" y="11122"/>
                  </a:lnTo>
                  <a:lnTo>
                    <a:pt x="2054" y="10941"/>
                  </a:lnTo>
                  <a:lnTo>
                    <a:pt x="2229" y="10906"/>
                  </a:lnTo>
                  <a:lnTo>
                    <a:pt x="2658" y="10967"/>
                  </a:lnTo>
                  <a:lnTo>
                    <a:pt x="2881" y="10937"/>
                  </a:lnTo>
                  <a:lnTo>
                    <a:pt x="3075" y="10856"/>
                  </a:lnTo>
                  <a:lnTo>
                    <a:pt x="3206" y="10703"/>
                  </a:lnTo>
                  <a:lnTo>
                    <a:pt x="3241" y="10454"/>
                  </a:lnTo>
                  <a:lnTo>
                    <a:pt x="3416" y="10545"/>
                  </a:lnTo>
                  <a:lnTo>
                    <a:pt x="3440" y="10720"/>
                  </a:lnTo>
                  <a:lnTo>
                    <a:pt x="3385" y="10891"/>
                  </a:lnTo>
                  <a:lnTo>
                    <a:pt x="3327" y="10967"/>
                  </a:lnTo>
                  <a:lnTo>
                    <a:pt x="3124" y="11013"/>
                  </a:lnTo>
                  <a:lnTo>
                    <a:pt x="2996" y="11125"/>
                  </a:lnTo>
                  <a:lnTo>
                    <a:pt x="2779" y="11413"/>
                  </a:lnTo>
                  <a:lnTo>
                    <a:pt x="2535" y="11545"/>
                  </a:lnTo>
                  <a:lnTo>
                    <a:pt x="2514" y="11568"/>
                  </a:lnTo>
                  <a:lnTo>
                    <a:pt x="2414" y="11602"/>
                  </a:lnTo>
                  <a:lnTo>
                    <a:pt x="2349" y="11678"/>
                  </a:lnTo>
                  <a:lnTo>
                    <a:pt x="2308" y="11755"/>
                  </a:lnTo>
                  <a:lnTo>
                    <a:pt x="2212" y="11886"/>
                  </a:lnTo>
                  <a:lnTo>
                    <a:pt x="2161" y="12100"/>
                  </a:lnTo>
                  <a:lnTo>
                    <a:pt x="2134" y="12262"/>
                  </a:lnTo>
                  <a:lnTo>
                    <a:pt x="2139" y="12391"/>
                  </a:lnTo>
                  <a:lnTo>
                    <a:pt x="2033" y="12555"/>
                  </a:lnTo>
                  <a:lnTo>
                    <a:pt x="1912" y="12833"/>
                  </a:lnTo>
                  <a:lnTo>
                    <a:pt x="1868" y="13095"/>
                  </a:lnTo>
                  <a:lnTo>
                    <a:pt x="1996" y="13211"/>
                  </a:lnTo>
                  <a:lnTo>
                    <a:pt x="2185" y="13290"/>
                  </a:lnTo>
                  <a:lnTo>
                    <a:pt x="2226" y="13470"/>
                  </a:lnTo>
                  <a:lnTo>
                    <a:pt x="2244" y="13669"/>
                  </a:lnTo>
                  <a:lnTo>
                    <a:pt x="2370" y="13803"/>
                  </a:lnTo>
                  <a:lnTo>
                    <a:pt x="2492" y="13666"/>
                  </a:lnTo>
                  <a:lnTo>
                    <a:pt x="2559" y="13607"/>
                  </a:lnTo>
                  <a:lnTo>
                    <a:pt x="2630" y="13581"/>
                  </a:lnTo>
                  <a:lnTo>
                    <a:pt x="2697" y="13336"/>
                  </a:lnTo>
                  <a:lnTo>
                    <a:pt x="2722" y="13279"/>
                  </a:lnTo>
                  <a:lnTo>
                    <a:pt x="3025" y="13196"/>
                  </a:lnTo>
                  <a:lnTo>
                    <a:pt x="3124" y="13122"/>
                  </a:lnTo>
                  <a:lnTo>
                    <a:pt x="3005" y="12984"/>
                  </a:lnTo>
                  <a:lnTo>
                    <a:pt x="3283" y="12777"/>
                  </a:lnTo>
                  <a:lnTo>
                    <a:pt x="3401" y="12722"/>
                  </a:lnTo>
                  <a:lnTo>
                    <a:pt x="3356" y="12835"/>
                  </a:lnTo>
                  <a:lnTo>
                    <a:pt x="3477" y="12925"/>
                  </a:lnTo>
                  <a:lnTo>
                    <a:pt x="3576" y="12864"/>
                  </a:lnTo>
                  <a:lnTo>
                    <a:pt x="3760" y="12614"/>
                  </a:lnTo>
                  <a:lnTo>
                    <a:pt x="3675" y="12521"/>
                  </a:lnTo>
                  <a:lnTo>
                    <a:pt x="3696" y="12386"/>
                  </a:lnTo>
                  <a:lnTo>
                    <a:pt x="3823" y="12160"/>
                  </a:lnTo>
                  <a:lnTo>
                    <a:pt x="3935" y="12250"/>
                  </a:lnTo>
                  <a:lnTo>
                    <a:pt x="4022" y="12419"/>
                  </a:lnTo>
                  <a:lnTo>
                    <a:pt x="4125" y="12555"/>
                  </a:lnTo>
                  <a:lnTo>
                    <a:pt x="4284" y="12614"/>
                  </a:lnTo>
                  <a:lnTo>
                    <a:pt x="4433" y="12564"/>
                  </a:lnTo>
                  <a:lnTo>
                    <a:pt x="4547" y="12437"/>
                  </a:lnTo>
                  <a:lnTo>
                    <a:pt x="4630" y="12268"/>
                  </a:lnTo>
                  <a:lnTo>
                    <a:pt x="4688" y="12095"/>
                  </a:lnTo>
                  <a:lnTo>
                    <a:pt x="4741" y="12095"/>
                  </a:lnTo>
                  <a:lnTo>
                    <a:pt x="4675" y="12337"/>
                  </a:lnTo>
                  <a:lnTo>
                    <a:pt x="4364" y="13002"/>
                  </a:lnTo>
                  <a:lnTo>
                    <a:pt x="4255" y="13138"/>
                  </a:lnTo>
                  <a:lnTo>
                    <a:pt x="4144" y="13169"/>
                  </a:lnTo>
                  <a:lnTo>
                    <a:pt x="4040" y="13254"/>
                  </a:lnTo>
                  <a:lnTo>
                    <a:pt x="3963" y="13383"/>
                  </a:lnTo>
                  <a:lnTo>
                    <a:pt x="3933" y="13544"/>
                  </a:lnTo>
                  <a:lnTo>
                    <a:pt x="3944" y="13731"/>
                  </a:lnTo>
                  <a:lnTo>
                    <a:pt x="4048" y="14106"/>
                  </a:lnTo>
                  <a:lnTo>
                    <a:pt x="3945" y="14190"/>
                  </a:lnTo>
                  <a:lnTo>
                    <a:pt x="3944" y="14307"/>
                  </a:lnTo>
                  <a:lnTo>
                    <a:pt x="3967" y="14434"/>
                  </a:lnTo>
                  <a:lnTo>
                    <a:pt x="3933" y="14548"/>
                  </a:lnTo>
                  <a:lnTo>
                    <a:pt x="3845" y="14580"/>
                  </a:lnTo>
                  <a:lnTo>
                    <a:pt x="3722" y="14560"/>
                  </a:lnTo>
                  <a:lnTo>
                    <a:pt x="3603" y="14514"/>
                  </a:lnTo>
                  <a:lnTo>
                    <a:pt x="3529" y="14467"/>
                  </a:lnTo>
                  <a:lnTo>
                    <a:pt x="3640" y="14400"/>
                  </a:lnTo>
                  <a:lnTo>
                    <a:pt x="3643" y="14298"/>
                  </a:lnTo>
                  <a:lnTo>
                    <a:pt x="3574" y="14207"/>
                  </a:lnTo>
                  <a:lnTo>
                    <a:pt x="3471" y="14173"/>
                  </a:lnTo>
                  <a:lnTo>
                    <a:pt x="3346" y="14202"/>
                  </a:lnTo>
                  <a:lnTo>
                    <a:pt x="3171" y="14269"/>
                  </a:lnTo>
                  <a:lnTo>
                    <a:pt x="3016" y="14362"/>
                  </a:lnTo>
                  <a:lnTo>
                    <a:pt x="2952" y="14467"/>
                  </a:lnTo>
                  <a:lnTo>
                    <a:pt x="3013" y="14510"/>
                  </a:lnTo>
                  <a:lnTo>
                    <a:pt x="3304" y="14557"/>
                  </a:lnTo>
                  <a:lnTo>
                    <a:pt x="3413" y="14615"/>
                  </a:lnTo>
                  <a:lnTo>
                    <a:pt x="3479" y="14730"/>
                  </a:lnTo>
                  <a:lnTo>
                    <a:pt x="3517" y="14936"/>
                  </a:lnTo>
                  <a:lnTo>
                    <a:pt x="3587" y="15057"/>
                  </a:lnTo>
                  <a:lnTo>
                    <a:pt x="3789" y="15176"/>
                  </a:lnTo>
                  <a:lnTo>
                    <a:pt x="4064" y="15208"/>
                  </a:lnTo>
                  <a:lnTo>
                    <a:pt x="4331" y="15185"/>
                  </a:lnTo>
                  <a:lnTo>
                    <a:pt x="4515" y="15138"/>
                  </a:lnTo>
                  <a:lnTo>
                    <a:pt x="4633" y="15073"/>
                  </a:lnTo>
                  <a:lnTo>
                    <a:pt x="4843" y="14914"/>
                  </a:lnTo>
                  <a:lnTo>
                    <a:pt x="5029" y="14806"/>
                  </a:lnTo>
                  <a:lnTo>
                    <a:pt x="5049" y="14788"/>
                  </a:lnTo>
                  <a:lnTo>
                    <a:pt x="5076" y="14777"/>
                  </a:lnTo>
                  <a:lnTo>
                    <a:pt x="5150" y="14769"/>
                  </a:lnTo>
                  <a:lnTo>
                    <a:pt x="5234" y="14801"/>
                  </a:lnTo>
                  <a:lnTo>
                    <a:pt x="5303" y="14806"/>
                  </a:lnTo>
                  <a:lnTo>
                    <a:pt x="5380" y="14769"/>
                  </a:lnTo>
                  <a:lnTo>
                    <a:pt x="5319" y="14926"/>
                  </a:lnTo>
                  <a:lnTo>
                    <a:pt x="5198" y="15038"/>
                  </a:lnTo>
                  <a:lnTo>
                    <a:pt x="4919" y="15212"/>
                  </a:lnTo>
                  <a:lnTo>
                    <a:pt x="4775" y="15338"/>
                  </a:lnTo>
                  <a:lnTo>
                    <a:pt x="4456" y="15694"/>
                  </a:lnTo>
                  <a:lnTo>
                    <a:pt x="4394" y="15834"/>
                  </a:lnTo>
                  <a:lnTo>
                    <a:pt x="4352" y="15862"/>
                  </a:lnTo>
                  <a:lnTo>
                    <a:pt x="4048" y="15795"/>
                  </a:lnTo>
                  <a:lnTo>
                    <a:pt x="3927" y="15819"/>
                  </a:lnTo>
                  <a:lnTo>
                    <a:pt x="3898" y="15846"/>
                  </a:lnTo>
                  <a:lnTo>
                    <a:pt x="3916" y="15894"/>
                  </a:lnTo>
                  <a:lnTo>
                    <a:pt x="3933" y="15982"/>
                  </a:lnTo>
                  <a:lnTo>
                    <a:pt x="3927" y="16331"/>
                  </a:lnTo>
                  <a:lnTo>
                    <a:pt x="3878" y="16412"/>
                  </a:lnTo>
                  <a:lnTo>
                    <a:pt x="3760" y="16243"/>
                  </a:lnTo>
                  <a:lnTo>
                    <a:pt x="3707" y="16243"/>
                  </a:lnTo>
                  <a:lnTo>
                    <a:pt x="3706" y="16391"/>
                  </a:lnTo>
                  <a:lnTo>
                    <a:pt x="3619" y="16629"/>
                  </a:lnTo>
                  <a:lnTo>
                    <a:pt x="3587" y="16765"/>
                  </a:lnTo>
                  <a:lnTo>
                    <a:pt x="3749" y="16716"/>
                  </a:lnTo>
                  <a:lnTo>
                    <a:pt x="4193" y="16745"/>
                  </a:lnTo>
                  <a:lnTo>
                    <a:pt x="4284" y="16725"/>
                  </a:lnTo>
                  <a:lnTo>
                    <a:pt x="4378" y="16629"/>
                  </a:lnTo>
                  <a:lnTo>
                    <a:pt x="4834" y="16429"/>
                  </a:lnTo>
                  <a:lnTo>
                    <a:pt x="5006" y="16390"/>
                  </a:lnTo>
                  <a:lnTo>
                    <a:pt x="5215" y="16306"/>
                  </a:lnTo>
                  <a:lnTo>
                    <a:pt x="5334" y="16114"/>
                  </a:lnTo>
                  <a:lnTo>
                    <a:pt x="5425" y="15911"/>
                  </a:lnTo>
                  <a:lnTo>
                    <a:pt x="5553" y="15795"/>
                  </a:lnTo>
                  <a:lnTo>
                    <a:pt x="5624" y="15774"/>
                  </a:lnTo>
                  <a:lnTo>
                    <a:pt x="5655" y="15783"/>
                  </a:lnTo>
                  <a:lnTo>
                    <a:pt x="5664" y="15855"/>
                  </a:lnTo>
                  <a:lnTo>
                    <a:pt x="5664" y="16185"/>
                  </a:lnTo>
                  <a:lnTo>
                    <a:pt x="5635" y="16274"/>
                  </a:lnTo>
                  <a:lnTo>
                    <a:pt x="5579" y="16329"/>
                  </a:lnTo>
                  <a:lnTo>
                    <a:pt x="5408" y="16442"/>
                  </a:lnTo>
                  <a:lnTo>
                    <a:pt x="5256" y="16501"/>
                  </a:lnTo>
                  <a:lnTo>
                    <a:pt x="4986" y="16742"/>
                  </a:lnTo>
                  <a:lnTo>
                    <a:pt x="4948" y="16765"/>
                  </a:lnTo>
                  <a:lnTo>
                    <a:pt x="4837" y="16808"/>
                  </a:lnTo>
                  <a:lnTo>
                    <a:pt x="4394" y="17133"/>
                  </a:lnTo>
                  <a:lnTo>
                    <a:pt x="4236" y="17323"/>
                  </a:lnTo>
                  <a:lnTo>
                    <a:pt x="4197" y="17353"/>
                  </a:lnTo>
                  <a:lnTo>
                    <a:pt x="4108" y="17399"/>
                  </a:lnTo>
                  <a:lnTo>
                    <a:pt x="4064" y="17500"/>
                  </a:lnTo>
                  <a:lnTo>
                    <a:pt x="4043" y="17601"/>
                  </a:lnTo>
                  <a:lnTo>
                    <a:pt x="4022" y="17646"/>
                  </a:lnTo>
                  <a:lnTo>
                    <a:pt x="3802" y="17756"/>
                  </a:lnTo>
                  <a:lnTo>
                    <a:pt x="3760" y="17794"/>
                  </a:lnTo>
                  <a:lnTo>
                    <a:pt x="3796" y="17862"/>
                  </a:lnTo>
                  <a:lnTo>
                    <a:pt x="3957" y="17936"/>
                  </a:lnTo>
                  <a:lnTo>
                    <a:pt x="3996" y="18021"/>
                  </a:lnTo>
                  <a:lnTo>
                    <a:pt x="3933" y="18120"/>
                  </a:lnTo>
                  <a:lnTo>
                    <a:pt x="3777" y="18161"/>
                  </a:lnTo>
                  <a:lnTo>
                    <a:pt x="3442" y="18168"/>
                  </a:lnTo>
                  <a:lnTo>
                    <a:pt x="3350" y="18242"/>
                  </a:lnTo>
                  <a:lnTo>
                    <a:pt x="3324" y="18429"/>
                  </a:lnTo>
                  <a:lnTo>
                    <a:pt x="3492" y="20517"/>
                  </a:lnTo>
                  <a:lnTo>
                    <a:pt x="3471" y="20665"/>
                  </a:lnTo>
                  <a:lnTo>
                    <a:pt x="3611" y="20712"/>
                  </a:lnTo>
                  <a:lnTo>
                    <a:pt x="3745" y="20599"/>
                  </a:lnTo>
                  <a:lnTo>
                    <a:pt x="3880" y="20444"/>
                  </a:lnTo>
                  <a:lnTo>
                    <a:pt x="4022" y="20366"/>
                  </a:lnTo>
                  <a:lnTo>
                    <a:pt x="4196" y="20318"/>
                  </a:lnTo>
                  <a:lnTo>
                    <a:pt x="4351" y="20195"/>
                  </a:lnTo>
                  <a:lnTo>
                    <a:pt x="4479" y="20030"/>
                  </a:lnTo>
                  <a:lnTo>
                    <a:pt x="4573" y="19854"/>
                  </a:lnTo>
                  <a:lnTo>
                    <a:pt x="4668" y="19788"/>
                  </a:lnTo>
                  <a:lnTo>
                    <a:pt x="4858" y="19695"/>
                  </a:lnTo>
                  <a:lnTo>
                    <a:pt x="5076" y="19633"/>
                  </a:lnTo>
                  <a:lnTo>
                    <a:pt x="5249" y="19523"/>
                  </a:lnTo>
                  <a:lnTo>
                    <a:pt x="5313" y="19415"/>
                  </a:lnTo>
                  <a:lnTo>
                    <a:pt x="5403" y="19184"/>
                  </a:lnTo>
                  <a:lnTo>
                    <a:pt x="5476" y="19076"/>
                  </a:lnTo>
                  <a:lnTo>
                    <a:pt x="5620" y="18974"/>
                  </a:lnTo>
                  <a:lnTo>
                    <a:pt x="5768" y="18945"/>
                  </a:lnTo>
                  <a:lnTo>
                    <a:pt x="6077" y="18937"/>
                  </a:lnTo>
                  <a:lnTo>
                    <a:pt x="6232" y="18876"/>
                  </a:lnTo>
                  <a:lnTo>
                    <a:pt x="6523" y="18687"/>
                  </a:lnTo>
                  <a:lnTo>
                    <a:pt x="6682" y="18629"/>
                  </a:lnTo>
                  <a:lnTo>
                    <a:pt x="7987" y="18429"/>
                  </a:lnTo>
                  <a:lnTo>
                    <a:pt x="8129" y="18357"/>
                  </a:lnTo>
                  <a:lnTo>
                    <a:pt x="8346" y="18170"/>
                  </a:lnTo>
                  <a:lnTo>
                    <a:pt x="8421" y="18124"/>
                  </a:lnTo>
                  <a:lnTo>
                    <a:pt x="8485" y="18110"/>
                  </a:lnTo>
                  <a:lnTo>
                    <a:pt x="8630" y="18104"/>
                  </a:lnTo>
                  <a:lnTo>
                    <a:pt x="8785" y="18044"/>
                  </a:lnTo>
                  <a:lnTo>
                    <a:pt x="9038" y="17871"/>
                  </a:lnTo>
                  <a:lnTo>
                    <a:pt x="9114" y="17974"/>
                  </a:lnTo>
                  <a:lnTo>
                    <a:pt x="9190" y="18138"/>
                  </a:lnTo>
                  <a:lnTo>
                    <a:pt x="9165" y="18600"/>
                  </a:lnTo>
                  <a:lnTo>
                    <a:pt x="9193" y="18775"/>
                  </a:lnTo>
                  <a:lnTo>
                    <a:pt x="9300" y="18855"/>
                  </a:lnTo>
                  <a:lnTo>
                    <a:pt x="9428" y="18821"/>
                  </a:lnTo>
                  <a:lnTo>
                    <a:pt x="9579" y="18755"/>
                  </a:lnTo>
                  <a:lnTo>
                    <a:pt x="9754" y="18739"/>
                  </a:lnTo>
                  <a:lnTo>
                    <a:pt x="9916" y="18803"/>
                  </a:lnTo>
                  <a:lnTo>
                    <a:pt x="10045" y="18922"/>
                  </a:lnTo>
                  <a:lnTo>
                    <a:pt x="10114" y="19082"/>
                  </a:lnTo>
                  <a:lnTo>
                    <a:pt x="10094" y="19269"/>
                  </a:lnTo>
                  <a:lnTo>
                    <a:pt x="10004" y="19404"/>
                  </a:lnTo>
                  <a:lnTo>
                    <a:pt x="9870" y="19512"/>
                  </a:lnTo>
                  <a:lnTo>
                    <a:pt x="9624" y="19663"/>
                  </a:lnTo>
                  <a:lnTo>
                    <a:pt x="9378" y="19892"/>
                  </a:lnTo>
                  <a:lnTo>
                    <a:pt x="9052" y="20350"/>
                  </a:lnTo>
                  <a:lnTo>
                    <a:pt x="8972" y="20543"/>
                  </a:lnTo>
                  <a:lnTo>
                    <a:pt x="8959" y="20743"/>
                  </a:lnTo>
                  <a:lnTo>
                    <a:pt x="9055" y="20934"/>
                  </a:lnTo>
                  <a:lnTo>
                    <a:pt x="9357" y="21046"/>
                  </a:lnTo>
                  <a:lnTo>
                    <a:pt x="9421" y="21130"/>
                  </a:lnTo>
                  <a:lnTo>
                    <a:pt x="9435" y="21272"/>
                  </a:lnTo>
                  <a:lnTo>
                    <a:pt x="9402" y="21529"/>
                  </a:lnTo>
                  <a:lnTo>
                    <a:pt x="9400" y="21549"/>
                  </a:lnTo>
                  <a:lnTo>
                    <a:pt x="10127" y="21592"/>
                  </a:lnTo>
                  <a:lnTo>
                    <a:pt x="10491" y="21493"/>
                  </a:lnTo>
                  <a:lnTo>
                    <a:pt x="10506" y="21488"/>
                  </a:lnTo>
                  <a:lnTo>
                    <a:pt x="10784" y="21215"/>
                  </a:lnTo>
                  <a:lnTo>
                    <a:pt x="10867" y="21086"/>
                  </a:lnTo>
                  <a:lnTo>
                    <a:pt x="10971" y="20982"/>
                  </a:lnTo>
                  <a:lnTo>
                    <a:pt x="11091" y="20929"/>
                  </a:lnTo>
                  <a:lnTo>
                    <a:pt x="11227" y="20951"/>
                  </a:lnTo>
                  <a:lnTo>
                    <a:pt x="11384" y="20947"/>
                  </a:lnTo>
                  <a:lnTo>
                    <a:pt x="11463" y="20808"/>
                  </a:lnTo>
                  <a:lnTo>
                    <a:pt x="11504" y="20629"/>
                  </a:lnTo>
                  <a:lnTo>
                    <a:pt x="11544" y="20506"/>
                  </a:lnTo>
                  <a:lnTo>
                    <a:pt x="11710" y="20445"/>
                  </a:lnTo>
                  <a:lnTo>
                    <a:pt x="11734" y="20734"/>
                  </a:lnTo>
                  <a:lnTo>
                    <a:pt x="11791" y="21044"/>
                  </a:lnTo>
                  <a:lnTo>
                    <a:pt x="12059" y="21044"/>
                  </a:lnTo>
                  <a:lnTo>
                    <a:pt x="12118" y="20981"/>
                  </a:lnTo>
                  <a:lnTo>
                    <a:pt x="12147" y="20912"/>
                  </a:lnTo>
                  <a:lnTo>
                    <a:pt x="12187" y="20853"/>
                  </a:lnTo>
                  <a:lnTo>
                    <a:pt x="12275" y="20825"/>
                  </a:lnTo>
                  <a:lnTo>
                    <a:pt x="12504" y="20838"/>
                  </a:lnTo>
                  <a:lnTo>
                    <a:pt x="13028" y="20718"/>
                  </a:lnTo>
                  <a:lnTo>
                    <a:pt x="13266" y="20601"/>
                  </a:lnTo>
                  <a:lnTo>
                    <a:pt x="13398" y="20633"/>
                  </a:lnTo>
                  <a:lnTo>
                    <a:pt x="13632" y="20793"/>
                  </a:lnTo>
                  <a:lnTo>
                    <a:pt x="13780" y="20862"/>
                  </a:lnTo>
                  <a:lnTo>
                    <a:pt x="14235" y="20881"/>
                  </a:lnTo>
                  <a:lnTo>
                    <a:pt x="14104" y="21217"/>
                  </a:lnTo>
                  <a:lnTo>
                    <a:pt x="14109" y="21318"/>
                  </a:lnTo>
                  <a:lnTo>
                    <a:pt x="14246" y="21390"/>
                  </a:lnTo>
                  <a:lnTo>
                    <a:pt x="14395" y="21405"/>
                  </a:lnTo>
                  <a:lnTo>
                    <a:pt x="14575" y="21379"/>
                  </a:lnTo>
                  <a:lnTo>
                    <a:pt x="14747" y="21321"/>
                  </a:lnTo>
                  <a:lnTo>
                    <a:pt x="14875" y="21234"/>
                  </a:lnTo>
                  <a:lnTo>
                    <a:pt x="14919" y="21157"/>
                  </a:lnTo>
                  <a:lnTo>
                    <a:pt x="14929" y="21084"/>
                  </a:lnTo>
                  <a:lnTo>
                    <a:pt x="14945" y="21020"/>
                  </a:lnTo>
                  <a:lnTo>
                    <a:pt x="15008" y="20968"/>
                  </a:lnTo>
                  <a:lnTo>
                    <a:pt x="15073" y="20969"/>
                  </a:lnTo>
                  <a:lnTo>
                    <a:pt x="15201" y="21055"/>
                  </a:lnTo>
                  <a:lnTo>
                    <a:pt x="15283" y="21062"/>
                  </a:lnTo>
                  <a:lnTo>
                    <a:pt x="15401" y="21102"/>
                  </a:lnTo>
                  <a:lnTo>
                    <a:pt x="15509" y="21244"/>
                  </a:lnTo>
                  <a:lnTo>
                    <a:pt x="15590" y="21430"/>
                  </a:lnTo>
                  <a:lnTo>
                    <a:pt x="15626" y="21600"/>
                  </a:lnTo>
                  <a:lnTo>
                    <a:pt x="15737" y="21509"/>
                  </a:lnTo>
                  <a:lnTo>
                    <a:pt x="15941" y="21287"/>
                  </a:lnTo>
                  <a:lnTo>
                    <a:pt x="16055" y="21214"/>
                  </a:lnTo>
                  <a:lnTo>
                    <a:pt x="16183" y="21193"/>
                  </a:lnTo>
                  <a:lnTo>
                    <a:pt x="16490" y="21201"/>
                  </a:lnTo>
                  <a:lnTo>
                    <a:pt x="16642" y="21178"/>
                  </a:lnTo>
                  <a:lnTo>
                    <a:pt x="17242" y="20982"/>
                  </a:lnTo>
                  <a:lnTo>
                    <a:pt x="17519" y="20818"/>
                  </a:lnTo>
                  <a:lnTo>
                    <a:pt x="17598" y="20709"/>
                  </a:lnTo>
                  <a:lnTo>
                    <a:pt x="17694" y="20577"/>
                  </a:lnTo>
                  <a:lnTo>
                    <a:pt x="17714" y="20407"/>
                  </a:lnTo>
                  <a:lnTo>
                    <a:pt x="17659" y="20060"/>
                  </a:lnTo>
                  <a:lnTo>
                    <a:pt x="17677" y="19910"/>
                  </a:lnTo>
                  <a:lnTo>
                    <a:pt x="17739" y="19847"/>
                  </a:lnTo>
                  <a:lnTo>
                    <a:pt x="17869" y="19753"/>
                  </a:lnTo>
                  <a:lnTo>
                    <a:pt x="18017" y="19674"/>
                  </a:lnTo>
                  <a:lnTo>
                    <a:pt x="18138" y="19655"/>
                  </a:lnTo>
                  <a:lnTo>
                    <a:pt x="18410" y="19817"/>
                  </a:lnTo>
                  <a:lnTo>
                    <a:pt x="18668" y="20028"/>
                  </a:lnTo>
                  <a:lnTo>
                    <a:pt x="18934" y="20143"/>
                  </a:lnTo>
                  <a:lnTo>
                    <a:pt x="19234" y="20018"/>
                  </a:lnTo>
                  <a:lnTo>
                    <a:pt x="19431" y="19882"/>
                  </a:lnTo>
                  <a:lnTo>
                    <a:pt x="19507" y="19918"/>
                  </a:lnTo>
                  <a:lnTo>
                    <a:pt x="19507" y="19916"/>
                  </a:lnTo>
                  <a:lnTo>
                    <a:pt x="19513" y="19800"/>
                  </a:lnTo>
                  <a:lnTo>
                    <a:pt x="19471" y="19700"/>
                  </a:lnTo>
                  <a:lnTo>
                    <a:pt x="19481" y="19637"/>
                  </a:lnTo>
                  <a:lnTo>
                    <a:pt x="19509" y="19557"/>
                  </a:lnTo>
                  <a:lnTo>
                    <a:pt x="19660" y="19217"/>
                  </a:lnTo>
                  <a:lnTo>
                    <a:pt x="19654" y="19167"/>
                  </a:lnTo>
                  <a:lnTo>
                    <a:pt x="19641" y="19136"/>
                  </a:lnTo>
                  <a:lnTo>
                    <a:pt x="19554" y="19007"/>
                  </a:lnTo>
                  <a:lnTo>
                    <a:pt x="19496" y="18972"/>
                  </a:lnTo>
                  <a:lnTo>
                    <a:pt x="19324" y="18974"/>
                  </a:lnTo>
                  <a:lnTo>
                    <a:pt x="19260" y="18961"/>
                  </a:lnTo>
                  <a:lnTo>
                    <a:pt x="19200" y="18918"/>
                  </a:lnTo>
                  <a:lnTo>
                    <a:pt x="19145" y="18863"/>
                  </a:lnTo>
                  <a:lnTo>
                    <a:pt x="19129" y="18792"/>
                  </a:lnTo>
                  <a:lnTo>
                    <a:pt x="19158" y="18708"/>
                  </a:lnTo>
                  <a:lnTo>
                    <a:pt x="19272" y="18601"/>
                  </a:lnTo>
                  <a:lnTo>
                    <a:pt x="19477" y="18296"/>
                  </a:lnTo>
                  <a:lnTo>
                    <a:pt x="19543" y="18238"/>
                  </a:lnTo>
                  <a:lnTo>
                    <a:pt x="19613" y="18211"/>
                  </a:lnTo>
                  <a:lnTo>
                    <a:pt x="19683" y="18166"/>
                  </a:lnTo>
                  <a:lnTo>
                    <a:pt x="19742" y="18101"/>
                  </a:lnTo>
                  <a:lnTo>
                    <a:pt x="19834" y="17820"/>
                  </a:lnTo>
                  <a:lnTo>
                    <a:pt x="19869" y="17745"/>
                  </a:lnTo>
                  <a:lnTo>
                    <a:pt x="19934" y="17651"/>
                  </a:lnTo>
                  <a:lnTo>
                    <a:pt x="20225" y="17370"/>
                  </a:lnTo>
                  <a:lnTo>
                    <a:pt x="20359" y="17269"/>
                  </a:lnTo>
                  <a:lnTo>
                    <a:pt x="20493" y="17189"/>
                  </a:lnTo>
                  <a:lnTo>
                    <a:pt x="20680" y="17147"/>
                  </a:lnTo>
                  <a:lnTo>
                    <a:pt x="20799" y="17147"/>
                  </a:lnTo>
                  <a:lnTo>
                    <a:pt x="20961" y="17193"/>
                  </a:lnTo>
                  <a:lnTo>
                    <a:pt x="21011" y="17179"/>
                  </a:lnTo>
                  <a:lnTo>
                    <a:pt x="21036" y="17040"/>
                  </a:lnTo>
                  <a:lnTo>
                    <a:pt x="21062" y="16959"/>
                  </a:lnTo>
                  <a:lnTo>
                    <a:pt x="21198" y="16803"/>
                  </a:lnTo>
                  <a:lnTo>
                    <a:pt x="21312" y="16705"/>
                  </a:lnTo>
                  <a:lnTo>
                    <a:pt x="21425" y="16501"/>
                  </a:lnTo>
                  <a:lnTo>
                    <a:pt x="21526" y="16383"/>
                  </a:lnTo>
                  <a:lnTo>
                    <a:pt x="21559" y="16314"/>
                  </a:lnTo>
                  <a:lnTo>
                    <a:pt x="21578" y="16241"/>
                  </a:lnTo>
                  <a:lnTo>
                    <a:pt x="21583" y="16166"/>
                  </a:lnTo>
                  <a:lnTo>
                    <a:pt x="21574" y="16011"/>
                  </a:lnTo>
                  <a:cubicBezTo>
                    <a:pt x="21574" y="16011"/>
                    <a:pt x="21580" y="15930"/>
                    <a:pt x="21580" y="15930"/>
                  </a:cubicBezTo>
                  <a:close/>
                </a:path>
              </a:pathLst>
            </a:custGeom>
            <a:grpFill/>
            <a:ln w="6350">
              <a:solidFill>
                <a:schemeClr val="bg1"/>
              </a:solidFill>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Times New Roman"/>
                <a:ea typeface="+mn-ea"/>
                <a:cs typeface="+mn-cs"/>
              </a:endParaRPr>
            </a:p>
          </p:txBody>
        </p:sp>
        <p:sp>
          <p:nvSpPr>
            <p:cNvPr id="16" name="Shape 12">
              <a:extLst>
                <a:ext uri="{FF2B5EF4-FFF2-40B4-BE49-F238E27FC236}">
                  <a16:creationId xmlns:a16="http://schemas.microsoft.com/office/drawing/2014/main" id="{75045C8C-5F08-43A0-8BB3-2A0E79CFEFBC}"/>
                </a:ext>
              </a:extLst>
            </p:cNvPr>
            <p:cNvSpPr/>
            <p:nvPr/>
          </p:nvSpPr>
          <p:spPr>
            <a:xfrm>
              <a:off x="5114591" y="3671818"/>
              <a:ext cx="1333935" cy="1509519"/>
            </a:xfrm>
            <a:custGeom>
              <a:avLst/>
              <a:gdLst/>
              <a:ahLst/>
              <a:cxnLst>
                <a:cxn ang="0">
                  <a:pos x="wd2" y="hd2"/>
                </a:cxn>
                <a:cxn ang="5400000">
                  <a:pos x="wd2" y="hd2"/>
                </a:cxn>
                <a:cxn ang="10800000">
                  <a:pos x="wd2" y="hd2"/>
                </a:cxn>
                <a:cxn ang="16200000">
                  <a:pos x="wd2" y="hd2"/>
                </a:cxn>
              </a:cxnLst>
              <a:rect l="0" t="0" r="r" b="b"/>
              <a:pathLst>
                <a:path w="21600" h="21600" extrusionOk="0">
                  <a:moveTo>
                    <a:pt x="21510" y="11056"/>
                  </a:moveTo>
                  <a:lnTo>
                    <a:pt x="21297" y="10826"/>
                  </a:lnTo>
                  <a:lnTo>
                    <a:pt x="21211" y="10765"/>
                  </a:lnTo>
                  <a:lnTo>
                    <a:pt x="21173" y="10707"/>
                  </a:lnTo>
                  <a:lnTo>
                    <a:pt x="21162" y="10673"/>
                  </a:lnTo>
                  <a:lnTo>
                    <a:pt x="21032" y="10461"/>
                  </a:lnTo>
                  <a:lnTo>
                    <a:pt x="20891" y="10152"/>
                  </a:lnTo>
                  <a:lnTo>
                    <a:pt x="20871" y="10077"/>
                  </a:lnTo>
                  <a:lnTo>
                    <a:pt x="20867" y="9989"/>
                  </a:lnTo>
                  <a:lnTo>
                    <a:pt x="20922" y="9920"/>
                  </a:lnTo>
                  <a:lnTo>
                    <a:pt x="20987" y="9892"/>
                  </a:lnTo>
                  <a:lnTo>
                    <a:pt x="21064" y="9878"/>
                  </a:lnTo>
                  <a:lnTo>
                    <a:pt x="21138" y="9833"/>
                  </a:lnTo>
                  <a:lnTo>
                    <a:pt x="21208" y="9754"/>
                  </a:lnTo>
                  <a:lnTo>
                    <a:pt x="21319" y="9462"/>
                  </a:lnTo>
                  <a:lnTo>
                    <a:pt x="21429" y="9277"/>
                  </a:lnTo>
                  <a:lnTo>
                    <a:pt x="21455" y="9128"/>
                  </a:lnTo>
                  <a:lnTo>
                    <a:pt x="21344" y="8853"/>
                  </a:lnTo>
                  <a:lnTo>
                    <a:pt x="21263" y="8950"/>
                  </a:lnTo>
                  <a:lnTo>
                    <a:pt x="20895" y="9123"/>
                  </a:lnTo>
                  <a:lnTo>
                    <a:pt x="20791" y="9238"/>
                  </a:lnTo>
                  <a:lnTo>
                    <a:pt x="20709" y="9273"/>
                  </a:lnTo>
                  <a:lnTo>
                    <a:pt x="20443" y="9343"/>
                  </a:lnTo>
                  <a:lnTo>
                    <a:pt x="20274" y="9416"/>
                  </a:lnTo>
                  <a:lnTo>
                    <a:pt x="20227" y="9444"/>
                  </a:lnTo>
                  <a:lnTo>
                    <a:pt x="20172" y="9459"/>
                  </a:lnTo>
                  <a:lnTo>
                    <a:pt x="20132" y="9463"/>
                  </a:lnTo>
                  <a:lnTo>
                    <a:pt x="19948" y="9560"/>
                  </a:lnTo>
                  <a:lnTo>
                    <a:pt x="19469" y="9347"/>
                  </a:lnTo>
                  <a:lnTo>
                    <a:pt x="19383" y="9281"/>
                  </a:lnTo>
                  <a:lnTo>
                    <a:pt x="19304" y="9225"/>
                  </a:lnTo>
                  <a:lnTo>
                    <a:pt x="19268" y="9195"/>
                  </a:lnTo>
                  <a:lnTo>
                    <a:pt x="19171" y="9099"/>
                  </a:lnTo>
                  <a:lnTo>
                    <a:pt x="19093" y="9000"/>
                  </a:lnTo>
                  <a:lnTo>
                    <a:pt x="18871" y="8772"/>
                  </a:lnTo>
                  <a:lnTo>
                    <a:pt x="18762" y="8612"/>
                  </a:lnTo>
                  <a:lnTo>
                    <a:pt x="18709" y="8579"/>
                  </a:lnTo>
                  <a:lnTo>
                    <a:pt x="18576" y="8549"/>
                  </a:lnTo>
                  <a:lnTo>
                    <a:pt x="18464" y="8486"/>
                  </a:lnTo>
                  <a:lnTo>
                    <a:pt x="18407" y="8425"/>
                  </a:lnTo>
                  <a:lnTo>
                    <a:pt x="18300" y="8345"/>
                  </a:lnTo>
                  <a:lnTo>
                    <a:pt x="18141" y="8193"/>
                  </a:lnTo>
                  <a:lnTo>
                    <a:pt x="17867" y="7879"/>
                  </a:lnTo>
                  <a:lnTo>
                    <a:pt x="17812" y="7838"/>
                  </a:lnTo>
                  <a:lnTo>
                    <a:pt x="17692" y="7767"/>
                  </a:lnTo>
                  <a:lnTo>
                    <a:pt x="17637" y="7722"/>
                  </a:lnTo>
                  <a:lnTo>
                    <a:pt x="17591" y="7677"/>
                  </a:lnTo>
                  <a:lnTo>
                    <a:pt x="17568" y="7626"/>
                  </a:lnTo>
                  <a:lnTo>
                    <a:pt x="17582" y="7574"/>
                  </a:lnTo>
                  <a:lnTo>
                    <a:pt x="17663" y="7474"/>
                  </a:lnTo>
                  <a:lnTo>
                    <a:pt x="17700" y="7417"/>
                  </a:lnTo>
                  <a:lnTo>
                    <a:pt x="17745" y="7364"/>
                  </a:lnTo>
                  <a:lnTo>
                    <a:pt x="17777" y="7307"/>
                  </a:lnTo>
                  <a:lnTo>
                    <a:pt x="17855" y="7202"/>
                  </a:lnTo>
                  <a:lnTo>
                    <a:pt x="17882" y="7147"/>
                  </a:lnTo>
                  <a:lnTo>
                    <a:pt x="17899" y="7088"/>
                  </a:lnTo>
                  <a:lnTo>
                    <a:pt x="17923" y="7033"/>
                  </a:lnTo>
                  <a:lnTo>
                    <a:pt x="17933" y="6852"/>
                  </a:lnTo>
                  <a:lnTo>
                    <a:pt x="17966" y="6734"/>
                  </a:lnTo>
                  <a:lnTo>
                    <a:pt x="17993" y="6675"/>
                  </a:lnTo>
                  <a:lnTo>
                    <a:pt x="18007" y="6610"/>
                  </a:lnTo>
                  <a:lnTo>
                    <a:pt x="17999" y="6542"/>
                  </a:lnTo>
                  <a:lnTo>
                    <a:pt x="17945" y="6471"/>
                  </a:lnTo>
                  <a:lnTo>
                    <a:pt x="17844" y="6363"/>
                  </a:lnTo>
                  <a:lnTo>
                    <a:pt x="17822" y="6312"/>
                  </a:lnTo>
                  <a:lnTo>
                    <a:pt x="17869" y="6183"/>
                  </a:lnTo>
                  <a:lnTo>
                    <a:pt x="17868" y="6101"/>
                  </a:lnTo>
                  <a:lnTo>
                    <a:pt x="17834" y="5989"/>
                  </a:lnTo>
                  <a:lnTo>
                    <a:pt x="17802" y="5921"/>
                  </a:lnTo>
                  <a:lnTo>
                    <a:pt x="17745" y="5890"/>
                  </a:lnTo>
                  <a:lnTo>
                    <a:pt x="17696" y="5886"/>
                  </a:lnTo>
                  <a:lnTo>
                    <a:pt x="17548" y="5906"/>
                  </a:lnTo>
                  <a:lnTo>
                    <a:pt x="17499" y="5922"/>
                  </a:lnTo>
                  <a:lnTo>
                    <a:pt x="17348" y="6037"/>
                  </a:lnTo>
                  <a:lnTo>
                    <a:pt x="17282" y="6105"/>
                  </a:lnTo>
                  <a:lnTo>
                    <a:pt x="17200" y="6225"/>
                  </a:lnTo>
                  <a:lnTo>
                    <a:pt x="17162" y="6254"/>
                  </a:lnTo>
                  <a:lnTo>
                    <a:pt x="17115" y="6269"/>
                  </a:lnTo>
                  <a:lnTo>
                    <a:pt x="17013" y="6264"/>
                  </a:lnTo>
                  <a:lnTo>
                    <a:pt x="16759" y="6217"/>
                  </a:lnTo>
                  <a:lnTo>
                    <a:pt x="16719" y="6175"/>
                  </a:lnTo>
                  <a:lnTo>
                    <a:pt x="16693" y="6101"/>
                  </a:lnTo>
                  <a:lnTo>
                    <a:pt x="16712" y="5916"/>
                  </a:lnTo>
                  <a:lnTo>
                    <a:pt x="16731" y="5831"/>
                  </a:lnTo>
                  <a:lnTo>
                    <a:pt x="16742" y="5732"/>
                  </a:lnTo>
                  <a:lnTo>
                    <a:pt x="16761" y="5629"/>
                  </a:lnTo>
                  <a:lnTo>
                    <a:pt x="16798" y="5558"/>
                  </a:lnTo>
                  <a:lnTo>
                    <a:pt x="16878" y="5445"/>
                  </a:lnTo>
                  <a:lnTo>
                    <a:pt x="16901" y="5389"/>
                  </a:lnTo>
                  <a:lnTo>
                    <a:pt x="16899" y="5331"/>
                  </a:lnTo>
                  <a:lnTo>
                    <a:pt x="16866" y="5278"/>
                  </a:lnTo>
                  <a:lnTo>
                    <a:pt x="16823" y="5226"/>
                  </a:lnTo>
                  <a:lnTo>
                    <a:pt x="16774" y="5177"/>
                  </a:lnTo>
                  <a:lnTo>
                    <a:pt x="16721" y="5137"/>
                  </a:lnTo>
                  <a:lnTo>
                    <a:pt x="16659" y="5109"/>
                  </a:lnTo>
                  <a:lnTo>
                    <a:pt x="16594" y="5097"/>
                  </a:lnTo>
                  <a:lnTo>
                    <a:pt x="16389" y="5112"/>
                  </a:lnTo>
                  <a:lnTo>
                    <a:pt x="16247" y="5140"/>
                  </a:lnTo>
                  <a:lnTo>
                    <a:pt x="16177" y="5165"/>
                  </a:lnTo>
                  <a:lnTo>
                    <a:pt x="16144" y="5057"/>
                  </a:lnTo>
                  <a:lnTo>
                    <a:pt x="16141" y="4827"/>
                  </a:lnTo>
                  <a:lnTo>
                    <a:pt x="16267" y="4188"/>
                  </a:lnTo>
                  <a:lnTo>
                    <a:pt x="16306" y="3725"/>
                  </a:lnTo>
                  <a:lnTo>
                    <a:pt x="16289" y="3644"/>
                  </a:lnTo>
                  <a:lnTo>
                    <a:pt x="16295" y="3556"/>
                  </a:lnTo>
                  <a:lnTo>
                    <a:pt x="16335" y="3341"/>
                  </a:lnTo>
                  <a:lnTo>
                    <a:pt x="16367" y="3270"/>
                  </a:lnTo>
                  <a:lnTo>
                    <a:pt x="16390" y="3237"/>
                  </a:lnTo>
                  <a:lnTo>
                    <a:pt x="16611" y="3146"/>
                  </a:lnTo>
                  <a:lnTo>
                    <a:pt x="16481" y="2959"/>
                  </a:lnTo>
                  <a:lnTo>
                    <a:pt x="16453" y="2894"/>
                  </a:lnTo>
                  <a:lnTo>
                    <a:pt x="16416" y="2840"/>
                  </a:lnTo>
                  <a:lnTo>
                    <a:pt x="16361" y="2725"/>
                  </a:lnTo>
                  <a:lnTo>
                    <a:pt x="16337" y="2338"/>
                  </a:lnTo>
                  <a:lnTo>
                    <a:pt x="16344" y="2271"/>
                  </a:lnTo>
                  <a:lnTo>
                    <a:pt x="16364" y="2207"/>
                  </a:lnTo>
                  <a:lnTo>
                    <a:pt x="16446" y="2030"/>
                  </a:lnTo>
                  <a:lnTo>
                    <a:pt x="16448" y="1981"/>
                  </a:lnTo>
                  <a:lnTo>
                    <a:pt x="16412" y="1946"/>
                  </a:lnTo>
                  <a:lnTo>
                    <a:pt x="16275" y="1952"/>
                  </a:lnTo>
                  <a:lnTo>
                    <a:pt x="15898" y="2050"/>
                  </a:lnTo>
                  <a:lnTo>
                    <a:pt x="15643" y="2240"/>
                  </a:lnTo>
                  <a:lnTo>
                    <a:pt x="15593" y="2294"/>
                  </a:lnTo>
                  <a:lnTo>
                    <a:pt x="15492" y="2385"/>
                  </a:lnTo>
                  <a:lnTo>
                    <a:pt x="15431" y="2410"/>
                  </a:lnTo>
                  <a:lnTo>
                    <a:pt x="15370" y="2428"/>
                  </a:lnTo>
                  <a:lnTo>
                    <a:pt x="15324" y="2436"/>
                  </a:lnTo>
                  <a:lnTo>
                    <a:pt x="15032" y="2444"/>
                  </a:lnTo>
                  <a:lnTo>
                    <a:pt x="14750" y="2355"/>
                  </a:lnTo>
                  <a:lnTo>
                    <a:pt x="14556" y="2254"/>
                  </a:lnTo>
                  <a:lnTo>
                    <a:pt x="14382" y="2042"/>
                  </a:lnTo>
                  <a:lnTo>
                    <a:pt x="14147" y="1853"/>
                  </a:lnTo>
                  <a:lnTo>
                    <a:pt x="13936" y="1719"/>
                  </a:lnTo>
                  <a:lnTo>
                    <a:pt x="13632" y="1611"/>
                  </a:lnTo>
                  <a:lnTo>
                    <a:pt x="13374" y="1693"/>
                  </a:lnTo>
                  <a:lnTo>
                    <a:pt x="13216" y="1678"/>
                  </a:lnTo>
                  <a:lnTo>
                    <a:pt x="13170" y="1641"/>
                  </a:lnTo>
                  <a:lnTo>
                    <a:pt x="13155" y="1593"/>
                  </a:lnTo>
                  <a:lnTo>
                    <a:pt x="13220" y="1489"/>
                  </a:lnTo>
                  <a:lnTo>
                    <a:pt x="13237" y="1429"/>
                  </a:lnTo>
                  <a:lnTo>
                    <a:pt x="13231" y="1357"/>
                  </a:lnTo>
                  <a:lnTo>
                    <a:pt x="13203" y="1286"/>
                  </a:lnTo>
                  <a:lnTo>
                    <a:pt x="13131" y="1198"/>
                  </a:lnTo>
                  <a:lnTo>
                    <a:pt x="13063" y="1188"/>
                  </a:lnTo>
                  <a:lnTo>
                    <a:pt x="12994" y="1206"/>
                  </a:lnTo>
                  <a:lnTo>
                    <a:pt x="12840" y="1281"/>
                  </a:lnTo>
                  <a:lnTo>
                    <a:pt x="12590" y="1344"/>
                  </a:lnTo>
                  <a:lnTo>
                    <a:pt x="12534" y="1372"/>
                  </a:lnTo>
                  <a:lnTo>
                    <a:pt x="12484" y="1408"/>
                  </a:lnTo>
                  <a:lnTo>
                    <a:pt x="12454" y="1461"/>
                  </a:lnTo>
                  <a:lnTo>
                    <a:pt x="12436" y="1521"/>
                  </a:lnTo>
                  <a:lnTo>
                    <a:pt x="12410" y="1586"/>
                  </a:lnTo>
                  <a:lnTo>
                    <a:pt x="12375" y="1645"/>
                  </a:lnTo>
                  <a:lnTo>
                    <a:pt x="12321" y="1695"/>
                  </a:lnTo>
                  <a:lnTo>
                    <a:pt x="12256" y="1725"/>
                  </a:lnTo>
                  <a:lnTo>
                    <a:pt x="12158" y="1719"/>
                  </a:lnTo>
                  <a:lnTo>
                    <a:pt x="11965" y="1653"/>
                  </a:lnTo>
                  <a:lnTo>
                    <a:pt x="11696" y="1531"/>
                  </a:lnTo>
                  <a:lnTo>
                    <a:pt x="11595" y="1459"/>
                  </a:lnTo>
                  <a:lnTo>
                    <a:pt x="11533" y="1393"/>
                  </a:lnTo>
                  <a:lnTo>
                    <a:pt x="11432" y="1319"/>
                  </a:lnTo>
                  <a:lnTo>
                    <a:pt x="11268" y="1233"/>
                  </a:lnTo>
                  <a:lnTo>
                    <a:pt x="11007" y="1141"/>
                  </a:lnTo>
                  <a:lnTo>
                    <a:pt x="10909" y="1095"/>
                  </a:lnTo>
                  <a:lnTo>
                    <a:pt x="10886" y="1062"/>
                  </a:lnTo>
                  <a:lnTo>
                    <a:pt x="10936" y="1031"/>
                  </a:lnTo>
                  <a:lnTo>
                    <a:pt x="10958" y="997"/>
                  </a:lnTo>
                  <a:lnTo>
                    <a:pt x="10976" y="929"/>
                  </a:lnTo>
                  <a:lnTo>
                    <a:pt x="10990" y="897"/>
                  </a:lnTo>
                  <a:lnTo>
                    <a:pt x="11019" y="861"/>
                  </a:lnTo>
                  <a:lnTo>
                    <a:pt x="11040" y="827"/>
                  </a:lnTo>
                  <a:lnTo>
                    <a:pt x="11044" y="793"/>
                  </a:lnTo>
                  <a:lnTo>
                    <a:pt x="11089" y="727"/>
                  </a:lnTo>
                  <a:lnTo>
                    <a:pt x="11088" y="693"/>
                  </a:lnTo>
                  <a:lnTo>
                    <a:pt x="11048" y="654"/>
                  </a:lnTo>
                  <a:lnTo>
                    <a:pt x="10891" y="603"/>
                  </a:lnTo>
                  <a:lnTo>
                    <a:pt x="10801" y="561"/>
                  </a:lnTo>
                  <a:lnTo>
                    <a:pt x="10740" y="511"/>
                  </a:lnTo>
                  <a:lnTo>
                    <a:pt x="10736" y="458"/>
                  </a:lnTo>
                  <a:lnTo>
                    <a:pt x="10725" y="402"/>
                  </a:lnTo>
                  <a:lnTo>
                    <a:pt x="10582" y="370"/>
                  </a:lnTo>
                  <a:lnTo>
                    <a:pt x="10512" y="338"/>
                  </a:lnTo>
                  <a:lnTo>
                    <a:pt x="10392" y="224"/>
                  </a:lnTo>
                  <a:lnTo>
                    <a:pt x="10315" y="168"/>
                  </a:lnTo>
                  <a:lnTo>
                    <a:pt x="10064" y="24"/>
                  </a:lnTo>
                  <a:lnTo>
                    <a:pt x="9934" y="0"/>
                  </a:lnTo>
                  <a:lnTo>
                    <a:pt x="9840" y="8"/>
                  </a:lnTo>
                  <a:lnTo>
                    <a:pt x="9769" y="44"/>
                  </a:lnTo>
                  <a:lnTo>
                    <a:pt x="9516" y="211"/>
                  </a:lnTo>
                  <a:lnTo>
                    <a:pt x="9423" y="248"/>
                  </a:lnTo>
                  <a:lnTo>
                    <a:pt x="9327" y="273"/>
                  </a:lnTo>
                  <a:lnTo>
                    <a:pt x="9196" y="294"/>
                  </a:lnTo>
                  <a:lnTo>
                    <a:pt x="9119" y="335"/>
                  </a:lnTo>
                  <a:lnTo>
                    <a:pt x="9052" y="383"/>
                  </a:lnTo>
                  <a:lnTo>
                    <a:pt x="8999" y="430"/>
                  </a:lnTo>
                  <a:lnTo>
                    <a:pt x="8962" y="485"/>
                  </a:lnTo>
                  <a:lnTo>
                    <a:pt x="8938" y="545"/>
                  </a:lnTo>
                  <a:lnTo>
                    <a:pt x="8901" y="605"/>
                  </a:lnTo>
                  <a:lnTo>
                    <a:pt x="8829" y="648"/>
                  </a:lnTo>
                  <a:lnTo>
                    <a:pt x="8607" y="689"/>
                  </a:lnTo>
                  <a:lnTo>
                    <a:pt x="8528" y="717"/>
                  </a:lnTo>
                  <a:lnTo>
                    <a:pt x="8464" y="752"/>
                  </a:lnTo>
                  <a:lnTo>
                    <a:pt x="8308" y="903"/>
                  </a:lnTo>
                  <a:lnTo>
                    <a:pt x="8028" y="993"/>
                  </a:lnTo>
                  <a:lnTo>
                    <a:pt x="7972" y="1022"/>
                  </a:lnTo>
                  <a:lnTo>
                    <a:pt x="7820" y="1076"/>
                  </a:lnTo>
                  <a:lnTo>
                    <a:pt x="7762" y="1106"/>
                  </a:lnTo>
                  <a:lnTo>
                    <a:pt x="7529" y="1268"/>
                  </a:lnTo>
                  <a:lnTo>
                    <a:pt x="7482" y="1319"/>
                  </a:lnTo>
                  <a:lnTo>
                    <a:pt x="7446" y="1373"/>
                  </a:lnTo>
                  <a:lnTo>
                    <a:pt x="7445" y="1432"/>
                  </a:lnTo>
                  <a:lnTo>
                    <a:pt x="7485" y="1552"/>
                  </a:lnTo>
                  <a:lnTo>
                    <a:pt x="7482" y="1612"/>
                  </a:lnTo>
                  <a:lnTo>
                    <a:pt x="7460" y="1670"/>
                  </a:lnTo>
                  <a:lnTo>
                    <a:pt x="7414" y="1719"/>
                  </a:lnTo>
                  <a:lnTo>
                    <a:pt x="7349" y="1761"/>
                  </a:lnTo>
                  <a:lnTo>
                    <a:pt x="7243" y="1801"/>
                  </a:lnTo>
                  <a:lnTo>
                    <a:pt x="6723" y="1887"/>
                  </a:lnTo>
                  <a:lnTo>
                    <a:pt x="6623" y="1920"/>
                  </a:lnTo>
                  <a:lnTo>
                    <a:pt x="6556" y="1960"/>
                  </a:lnTo>
                  <a:lnTo>
                    <a:pt x="6473" y="1993"/>
                  </a:lnTo>
                  <a:lnTo>
                    <a:pt x="6397" y="1983"/>
                  </a:lnTo>
                  <a:lnTo>
                    <a:pt x="6256" y="1913"/>
                  </a:lnTo>
                  <a:lnTo>
                    <a:pt x="6192" y="1920"/>
                  </a:lnTo>
                  <a:lnTo>
                    <a:pt x="5950" y="2035"/>
                  </a:lnTo>
                  <a:lnTo>
                    <a:pt x="5808" y="2021"/>
                  </a:lnTo>
                  <a:lnTo>
                    <a:pt x="5753" y="2002"/>
                  </a:lnTo>
                  <a:lnTo>
                    <a:pt x="5684" y="2008"/>
                  </a:lnTo>
                  <a:lnTo>
                    <a:pt x="5608" y="2039"/>
                  </a:lnTo>
                  <a:lnTo>
                    <a:pt x="5533" y="2039"/>
                  </a:lnTo>
                  <a:lnTo>
                    <a:pt x="5460" y="2022"/>
                  </a:lnTo>
                  <a:lnTo>
                    <a:pt x="5384" y="1988"/>
                  </a:lnTo>
                  <a:lnTo>
                    <a:pt x="5313" y="1940"/>
                  </a:lnTo>
                  <a:lnTo>
                    <a:pt x="5179" y="1803"/>
                  </a:lnTo>
                  <a:lnTo>
                    <a:pt x="5087" y="1739"/>
                  </a:lnTo>
                  <a:lnTo>
                    <a:pt x="5083" y="1807"/>
                  </a:lnTo>
                  <a:lnTo>
                    <a:pt x="5061" y="1859"/>
                  </a:lnTo>
                  <a:lnTo>
                    <a:pt x="4924" y="1943"/>
                  </a:lnTo>
                  <a:lnTo>
                    <a:pt x="4780" y="1952"/>
                  </a:lnTo>
                  <a:lnTo>
                    <a:pt x="4634" y="1940"/>
                  </a:lnTo>
                  <a:lnTo>
                    <a:pt x="4584" y="1947"/>
                  </a:lnTo>
                  <a:lnTo>
                    <a:pt x="4490" y="1961"/>
                  </a:lnTo>
                  <a:lnTo>
                    <a:pt x="4169" y="2148"/>
                  </a:lnTo>
                  <a:lnTo>
                    <a:pt x="4035" y="2202"/>
                  </a:lnTo>
                  <a:lnTo>
                    <a:pt x="3968" y="2282"/>
                  </a:lnTo>
                  <a:lnTo>
                    <a:pt x="3895" y="2481"/>
                  </a:lnTo>
                  <a:lnTo>
                    <a:pt x="3831" y="2582"/>
                  </a:lnTo>
                  <a:lnTo>
                    <a:pt x="3893" y="2708"/>
                  </a:lnTo>
                  <a:lnTo>
                    <a:pt x="3946" y="3002"/>
                  </a:lnTo>
                  <a:lnTo>
                    <a:pt x="4035" y="3119"/>
                  </a:lnTo>
                  <a:lnTo>
                    <a:pt x="4125" y="3143"/>
                  </a:lnTo>
                  <a:lnTo>
                    <a:pt x="4323" y="3167"/>
                  </a:lnTo>
                  <a:lnTo>
                    <a:pt x="4403" y="3194"/>
                  </a:lnTo>
                  <a:lnTo>
                    <a:pt x="4482" y="3258"/>
                  </a:lnTo>
                  <a:lnTo>
                    <a:pt x="4584" y="3401"/>
                  </a:lnTo>
                  <a:lnTo>
                    <a:pt x="4749" y="3585"/>
                  </a:lnTo>
                  <a:lnTo>
                    <a:pt x="5049" y="4064"/>
                  </a:lnTo>
                  <a:lnTo>
                    <a:pt x="4920" y="4254"/>
                  </a:lnTo>
                  <a:lnTo>
                    <a:pt x="4885" y="4345"/>
                  </a:lnTo>
                  <a:lnTo>
                    <a:pt x="4899" y="4439"/>
                  </a:lnTo>
                  <a:lnTo>
                    <a:pt x="4870" y="4515"/>
                  </a:lnTo>
                  <a:lnTo>
                    <a:pt x="4827" y="4728"/>
                  </a:lnTo>
                  <a:lnTo>
                    <a:pt x="4804" y="4761"/>
                  </a:lnTo>
                  <a:lnTo>
                    <a:pt x="4731" y="4810"/>
                  </a:lnTo>
                  <a:lnTo>
                    <a:pt x="4709" y="4848"/>
                  </a:lnTo>
                  <a:lnTo>
                    <a:pt x="4710" y="4897"/>
                  </a:lnTo>
                  <a:lnTo>
                    <a:pt x="4737" y="4984"/>
                  </a:lnTo>
                  <a:lnTo>
                    <a:pt x="4735" y="5027"/>
                  </a:lnTo>
                  <a:lnTo>
                    <a:pt x="4723" y="5102"/>
                  </a:lnTo>
                  <a:lnTo>
                    <a:pt x="4717" y="5246"/>
                  </a:lnTo>
                  <a:lnTo>
                    <a:pt x="4691" y="5329"/>
                  </a:lnTo>
                  <a:lnTo>
                    <a:pt x="4504" y="5578"/>
                  </a:lnTo>
                  <a:lnTo>
                    <a:pt x="4433" y="5615"/>
                  </a:lnTo>
                  <a:lnTo>
                    <a:pt x="4262" y="5679"/>
                  </a:lnTo>
                  <a:lnTo>
                    <a:pt x="4204" y="5722"/>
                  </a:lnTo>
                  <a:lnTo>
                    <a:pt x="4150" y="5838"/>
                  </a:lnTo>
                  <a:lnTo>
                    <a:pt x="4161" y="5930"/>
                  </a:lnTo>
                  <a:lnTo>
                    <a:pt x="4193" y="6009"/>
                  </a:lnTo>
                  <a:lnTo>
                    <a:pt x="4204" y="6081"/>
                  </a:lnTo>
                  <a:lnTo>
                    <a:pt x="4176" y="6162"/>
                  </a:lnTo>
                  <a:lnTo>
                    <a:pt x="4087" y="6302"/>
                  </a:lnTo>
                  <a:lnTo>
                    <a:pt x="4053" y="6383"/>
                  </a:lnTo>
                  <a:lnTo>
                    <a:pt x="4051" y="6463"/>
                  </a:lnTo>
                  <a:lnTo>
                    <a:pt x="4073" y="6521"/>
                  </a:lnTo>
                  <a:lnTo>
                    <a:pt x="4081" y="6584"/>
                  </a:lnTo>
                  <a:lnTo>
                    <a:pt x="3995" y="6767"/>
                  </a:lnTo>
                  <a:lnTo>
                    <a:pt x="3886" y="6808"/>
                  </a:lnTo>
                  <a:lnTo>
                    <a:pt x="2790" y="6929"/>
                  </a:lnTo>
                  <a:lnTo>
                    <a:pt x="2557" y="6920"/>
                  </a:lnTo>
                  <a:lnTo>
                    <a:pt x="2396" y="6831"/>
                  </a:lnTo>
                  <a:lnTo>
                    <a:pt x="2268" y="6867"/>
                  </a:lnTo>
                  <a:lnTo>
                    <a:pt x="1971" y="6859"/>
                  </a:lnTo>
                  <a:lnTo>
                    <a:pt x="1832" y="6885"/>
                  </a:lnTo>
                  <a:lnTo>
                    <a:pt x="1710" y="6932"/>
                  </a:lnTo>
                  <a:lnTo>
                    <a:pt x="1608" y="6957"/>
                  </a:lnTo>
                  <a:lnTo>
                    <a:pt x="0" y="6889"/>
                  </a:lnTo>
                  <a:lnTo>
                    <a:pt x="11" y="6911"/>
                  </a:lnTo>
                  <a:lnTo>
                    <a:pt x="67" y="7031"/>
                  </a:lnTo>
                  <a:lnTo>
                    <a:pt x="309" y="7625"/>
                  </a:lnTo>
                  <a:lnTo>
                    <a:pt x="443" y="7733"/>
                  </a:lnTo>
                  <a:lnTo>
                    <a:pt x="665" y="7996"/>
                  </a:lnTo>
                  <a:lnTo>
                    <a:pt x="789" y="8102"/>
                  </a:lnTo>
                  <a:lnTo>
                    <a:pt x="1041" y="8219"/>
                  </a:lnTo>
                  <a:lnTo>
                    <a:pt x="1105" y="8292"/>
                  </a:lnTo>
                  <a:lnTo>
                    <a:pt x="1176" y="8479"/>
                  </a:lnTo>
                  <a:lnTo>
                    <a:pt x="1290" y="8562"/>
                  </a:lnTo>
                  <a:lnTo>
                    <a:pt x="1448" y="8629"/>
                  </a:lnTo>
                  <a:lnTo>
                    <a:pt x="1761" y="8703"/>
                  </a:lnTo>
                  <a:lnTo>
                    <a:pt x="1816" y="8788"/>
                  </a:lnTo>
                  <a:lnTo>
                    <a:pt x="1815" y="8970"/>
                  </a:lnTo>
                  <a:lnTo>
                    <a:pt x="1777" y="9165"/>
                  </a:lnTo>
                  <a:lnTo>
                    <a:pt x="1718" y="9288"/>
                  </a:lnTo>
                  <a:lnTo>
                    <a:pt x="1679" y="9408"/>
                  </a:lnTo>
                  <a:lnTo>
                    <a:pt x="1683" y="9596"/>
                  </a:lnTo>
                  <a:lnTo>
                    <a:pt x="1718" y="9778"/>
                  </a:lnTo>
                  <a:lnTo>
                    <a:pt x="1773" y="9878"/>
                  </a:lnTo>
                  <a:lnTo>
                    <a:pt x="1914" y="9977"/>
                  </a:lnTo>
                  <a:lnTo>
                    <a:pt x="2283" y="10379"/>
                  </a:lnTo>
                  <a:lnTo>
                    <a:pt x="2183" y="10535"/>
                  </a:lnTo>
                  <a:lnTo>
                    <a:pt x="2172" y="10713"/>
                  </a:lnTo>
                  <a:lnTo>
                    <a:pt x="2229" y="10884"/>
                  </a:lnTo>
                  <a:lnTo>
                    <a:pt x="2333" y="11017"/>
                  </a:lnTo>
                  <a:lnTo>
                    <a:pt x="2518" y="11108"/>
                  </a:lnTo>
                  <a:lnTo>
                    <a:pt x="2725" y="11157"/>
                  </a:lnTo>
                  <a:lnTo>
                    <a:pt x="2900" y="11229"/>
                  </a:lnTo>
                  <a:lnTo>
                    <a:pt x="2991" y="11392"/>
                  </a:lnTo>
                  <a:lnTo>
                    <a:pt x="2976" y="11478"/>
                  </a:lnTo>
                  <a:lnTo>
                    <a:pt x="2894" y="11643"/>
                  </a:lnTo>
                  <a:lnTo>
                    <a:pt x="2904" y="11714"/>
                  </a:lnTo>
                  <a:lnTo>
                    <a:pt x="2981" y="11783"/>
                  </a:lnTo>
                  <a:lnTo>
                    <a:pt x="3090" y="11833"/>
                  </a:lnTo>
                  <a:lnTo>
                    <a:pt x="3204" y="11850"/>
                  </a:lnTo>
                  <a:lnTo>
                    <a:pt x="3294" y="11819"/>
                  </a:lnTo>
                  <a:lnTo>
                    <a:pt x="3472" y="11723"/>
                  </a:lnTo>
                  <a:lnTo>
                    <a:pt x="3669" y="11703"/>
                  </a:lnTo>
                  <a:lnTo>
                    <a:pt x="3863" y="11751"/>
                  </a:lnTo>
                  <a:lnTo>
                    <a:pt x="4035" y="11856"/>
                  </a:lnTo>
                  <a:lnTo>
                    <a:pt x="4155" y="11959"/>
                  </a:lnTo>
                  <a:lnTo>
                    <a:pt x="4259" y="12111"/>
                  </a:lnTo>
                  <a:lnTo>
                    <a:pt x="4306" y="12277"/>
                  </a:lnTo>
                  <a:lnTo>
                    <a:pt x="4254" y="12422"/>
                  </a:lnTo>
                  <a:lnTo>
                    <a:pt x="4339" y="12482"/>
                  </a:lnTo>
                  <a:lnTo>
                    <a:pt x="4351" y="12558"/>
                  </a:lnTo>
                  <a:lnTo>
                    <a:pt x="4310" y="12644"/>
                  </a:lnTo>
                  <a:lnTo>
                    <a:pt x="4237" y="12729"/>
                  </a:lnTo>
                  <a:lnTo>
                    <a:pt x="3988" y="13160"/>
                  </a:lnTo>
                  <a:lnTo>
                    <a:pt x="3821" y="13366"/>
                  </a:lnTo>
                  <a:lnTo>
                    <a:pt x="3660" y="13484"/>
                  </a:lnTo>
                  <a:lnTo>
                    <a:pt x="3763" y="13650"/>
                  </a:lnTo>
                  <a:lnTo>
                    <a:pt x="3726" y="13782"/>
                  </a:lnTo>
                  <a:lnTo>
                    <a:pt x="3735" y="13903"/>
                  </a:lnTo>
                  <a:lnTo>
                    <a:pt x="3673" y="13937"/>
                  </a:lnTo>
                  <a:lnTo>
                    <a:pt x="3582" y="14003"/>
                  </a:lnTo>
                  <a:lnTo>
                    <a:pt x="3492" y="14087"/>
                  </a:lnTo>
                  <a:lnTo>
                    <a:pt x="3371" y="14139"/>
                  </a:lnTo>
                  <a:lnTo>
                    <a:pt x="3027" y="14206"/>
                  </a:lnTo>
                  <a:lnTo>
                    <a:pt x="2956" y="14260"/>
                  </a:lnTo>
                  <a:lnTo>
                    <a:pt x="2914" y="14340"/>
                  </a:lnTo>
                  <a:lnTo>
                    <a:pt x="2813" y="14446"/>
                  </a:lnTo>
                  <a:lnTo>
                    <a:pt x="2689" y="14538"/>
                  </a:lnTo>
                  <a:lnTo>
                    <a:pt x="2576" y="14577"/>
                  </a:lnTo>
                  <a:lnTo>
                    <a:pt x="2469" y="14655"/>
                  </a:lnTo>
                  <a:lnTo>
                    <a:pt x="2137" y="14897"/>
                  </a:lnTo>
                  <a:lnTo>
                    <a:pt x="2124" y="14928"/>
                  </a:lnTo>
                  <a:lnTo>
                    <a:pt x="2061" y="15041"/>
                  </a:lnTo>
                  <a:lnTo>
                    <a:pt x="2036" y="15101"/>
                  </a:lnTo>
                  <a:lnTo>
                    <a:pt x="1985" y="15389"/>
                  </a:lnTo>
                  <a:lnTo>
                    <a:pt x="1970" y="15582"/>
                  </a:lnTo>
                  <a:lnTo>
                    <a:pt x="1973" y="15667"/>
                  </a:lnTo>
                  <a:lnTo>
                    <a:pt x="1985" y="15735"/>
                  </a:lnTo>
                  <a:lnTo>
                    <a:pt x="2021" y="15787"/>
                  </a:lnTo>
                  <a:lnTo>
                    <a:pt x="2070" y="15813"/>
                  </a:lnTo>
                  <a:lnTo>
                    <a:pt x="2114" y="15842"/>
                  </a:lnTo>
                  <a:lnTo>
                    <a:pt x="2137" y="15907"/>
                  </a:lnTo>
                  <a:lnTo>
                    <a:pt x="2097" y="16024"/>
                  </a:lnTo>
                  <a:lnTo>
                    <a:pt x="1785" y="16425"/>
                  </a:lnTo>
                  <a:lnTo>
                    <a:pt x="1650" y="16849"/>
                  </a:lnTo>
                  <a:lnTo>
                    <a:pt x="1577" y="16947"/>
                  </a:lnTo>
                  <a:lnTo>
                    <a:pt x="1663" y="17058"/>
                  </a:lnTo>
                  <a:lnTo>
                    <a:pt x="1655" y="17155"/>
                  </a:lnTo>
                  <a:lnTo>
                    <a:pt x="1583" y="17249"/>
                  </a:lnTo>
                  <a:lnTo>
                    <a:pt x="1476" y="17349"/>
                  </a:lnTo>
                  <a:lnTo>
                    <a:pt x="1578" y="17395"/>
                  </a:lnTo>
                  <a:lnTo>
                    <a:pt x="1789" y="17532"/>
                  </a:lnTo>
                  <a:lnTo>
                    <a:pt x="2577" y="18431"/>
                  </a:lnTo>
                  <a:lnTo>
                    <a:pt x="2609" y="18480"/>
                  </a:lnTo>
                  <a:lnTo>
                    <a:pt x="2657" y="18592"/>
                  </a:lnTo>
                  <a:lnTo>
                    <a:pt x="2690" y="18644"/>
                  </a:lnTo>
                  <a:lnTo>
                    <a:pt x="2741" y="18691"/>
                  </a:lnTo>
                  <a:lnTo>
                    <a:pt x="2868" y="18775"/>
                  </a:lnTo>
                  <a:lnTo>
                    <a:pt x="2907" y="18813"/>
                  </a:lnTo>
                  <a:lnTo>
                    <a:pt x="3207" y="19493"/>
                  </a:lnTo>
                  <a:lnTo>
                    <a:pt x="3280" y="19554"/>
                  </a:lnTo>
                  <a:lnTo>
                    <a:pt x="3381" y="19638"/>
                  </a:lnTo>
                  <a:lnTo>
                    <a:pt x="3494" y="19640"/>
                  </a:lnTo>
                  <a:lnTo>
                    <a:pt x="3683" y="19605"/>
                  </a:lnTo>
                  <a:lnTo>
                    <a:pt x="3864" y="19532"/>
                  </a:lnTo>
                  <a:lnTo>
                    <a:pt x="3956" y="19420"/>
                  </a:lnTo>
                  <a:lnTo>
                    <a:pt x="3996" y="19432"/>
                  </a:lnTo>
                  <a:lnTo>
                    <a:pt x="4017" y="19433"/>
                  </a:lnTo>
                  <a:lnTo>
                    <a:pt x="4211" y="19381"/>
                  </a:lnTo>
                  <a:lnTo>
                    <a:pt x="4419" y="19365"/>
                  </a:lnTo>
                  <a:lnTo>
                    <a:pt x="4521" y="19430"/>
                  </a:lnTo>
                  <a:lnTo>
                    <a:pt x="4521" y="19430"/>
                  </a:lnTo>
                  <a:lnTo>
                    <a:pt x="4646" y="19339"/>
                  </a:lnTo>
                  <a:lnTo>
                    <a:pt x="5658" y="19644"/>
                  </a:lnTo>
                  <a:lnTo>
                    <a:pt x="5697" y="19707"/>
                  </a:lnTo>
                  <a:lnTo>
                    <a:pt x="5699" y="19766"/>
                  </a:lnTo>
                  <a:lnTo>
                    <a:pt x="5676" y="19824"/>
                  </a:lnTo>
                  <a:lnTo>
                    <a:pt x="5637" y="19873"/>
                  </a:lnTo>
                  <a:lnTo>
                    <a:pt x="5606" y="19925"/>
                  </a:lnTo>
                  <a:lnTo>
                    <a:pt x="5554" y="20039"/>
                  </a:lnTo>
                  <a:lnTo>
                    <a:pt x="5545" y="20097"/>
                  </a:lnTo>
                  <a:lnTo>
                    <a:pt x="5565" y="20145"/>
                  </a:lnTo>
                  <a:lnTo>
                    <a:pt x="5628" y="20182"/>
                  </a:lnTo>
                  <a:lnTo>
                    <a:pt x="5727" y="20203"/>
                  </a:lnTo>
                  <a:lnTo>
                    <a:pt x="5819" y="20250"/>
                  </a:lnTo>
                  <a:lnTo>
                    <a:pt x="6024" y="20307"/>
                  </a:lnTo>
                  <a:lnTo>
                    <a:pt x="6376" y="20313"/>
                  </a:lnTo>
                  <a:lnTo>
                    <a:pt x="6556" y="20287"/>
                  </a:lnTo>
                  <a:lnTo>
                    <a:pt x="6800" y="20306"/>
                  </a:lnTo>
                  <a:lnTo>
                    <a:pt x="6907" y="20331"/>
                  </a:lnTo>
                  <a:lnTo>
                    <a:pt x="7004" y="20365"/>
                  </a:lnTo>
                  <a:lnTo>
                    <a:pt x="7108" y="20442"/>
                  </a:lnTo>
                  <a:lnTo>
                    <a:pt x="7249" y="20615"/>
                  </a:lnTo>
                  <a:lnTo>
                    <a:pt x="7271" y="20672"/>
                  </a:lnTo>
                  <a:lnTo>
                    <a:pt x="7286" y="20734"/>
                  </a:lnTo>
                  <a:lnTo>
                    <a:pt x="7281" y="20797"/>
                  </a:lnTo>
                  <a:lnTo>
                    <a:pt x="7300" y="20852"/>
                  </a:lnTo>
                  <a:lnTo>
                    <a:pt x="7344" y="20891"/>
                  </a:lnTo>
                  <a:lnTo>
                    <a:pt x="7700" y="20912"/>
                  </a:lnTo>
                  <a:lnTo>
                    <a:pt x="7884" y="20965"/>
                  </a:lnTo>
                  <a:lnTo>
                    <a:pt x="7991" y="20953"/>
                  </a:lnTo>
                  <a:lnTo>
                    <a:pt x="8018" y="20929"/>
                  </a:lnTo>
                  <a:lnTo>
                    <a:pt x="8035" y="20881"/>
                  </a:lnTo>
                  <a:lnTo>
                    <a:pt x="8074" y="20843"/>
                  </a:lnTo>
                  <a:lnTo>
                    <a:pt x="8185" y="20759"/>
                  </a:lnTo>
                  <a:lnTo>
                    <a:pt x="8225" y="20709"/>
                  </a:lnTo>
                  <a:lnTo>
                    <a:pt x="8254" y="20661"/>
                  </a:lnTo>
                  <a:lnTo>
                    <a:pt x="8305" y="20628"/>
                  </a:lnTo>
                  <a:lnTo>
                    <a:pt x="8367" y="20612"/>
                  </a:lnTo>
                  <a:lnTo>
                    <a:pt x="8444" y="20615"/>
                  </a:lnTo>
                  <a:lnTo>
                    <a:pt x="8526" y="20641"/>
                  </a:lnTo>
                  <a:lnTo>
                    <a:pt x="8829" y="20830"/>
                  </a:lnTo>
                  <a:lnTo>
                    <a:pt x="8884" y="20913"/>
                  </a:lnTo>
                  <a:lnTo>
                    <a:pt x="8912" y="20979"/>
                  </a:lnTo>
                  <a:lnTo>
                    <a:pt x="8925" y="21037"/>
                  </a:lnTo>
                  <a:lnTo>
                    <a:pt x="8945" y="21084"/>
                  </a:lnTo>
                  <a:lnTo>
                    <a:pt x="8949" y="21090"/>
                  </a:lnTo>
                  <a:lnTo>
                    <a:pt x="9138" y="21135"/>
                  </a:lnTo>
                  <a:lnTo>
                    <a:pt x="10111" y="21491"/>
                  </a:lnTo>
                  <a:lnTo>
                    <a:pt x="10238" y="21600"/>
                  </a:lnTo>
                  <a:lnTo>
                    <a:pt x="10337" y="21511"/>
                  </a:lnTo>
                  <a:lnTo>
                    <a:pt x="10568" y="21355"/>
                  </a:lnTo>
                  <a:lnTo>
                    <a:pt x="10753" y="21269"/>
                  </a:lnTo>
                  <a:lnTo>
                    <a:pt x="11318" y="21170"/>
                  </a:lnTo>
                  <a:lnTo>
                    <a:pt x="11462" y="21160"/>
                  </a:lnTo>
                  <a:lnTo>
                    <a:pt x="11782" y="21102"/>
                  </a:lnTo>
                  <a:lnTo>
                    <a:pt x="11879" y="21068"/>
                  </a:lnTo>
                  <a:lnTo>
                    <a:pt x="11960" y="21024"/>
                  </a:lnTo>
                  <a:lnTo>
                    <a:pt x="12043" y="20938"/>
                  </a:lnTo>
                  <a:lnTo>
                    <a:pt x="12071" y="20875"/>
                  </a:lnTo>
                  <a:lnTo>
                    <a:pt x="12087" y="20827"/>
                  </a:lnTo>
                  <a:lnTo>
                    <a:pt x="12096" y="20786"/>
                  </a:lnTo>
                  <a:lnTo>
                    <a:pt x="12119" y="20739"/>
                  </a:lnTo>
                  <a:lnTo>
                    <a:pt x="12247" y="20592"/>
                  </a:lnTo>
                  <a:lnTo>
                    <a:pt x="12267" y="20534"/>
                  </a:lnTo>
                  <a:lnTo>
                    <a:pt x="12269" y="20476"/>
                  </a:lnTo>
                  <a:lnTo>
                    <a:pt x="12246" y="20419"/>
                  </a:lnTo>
                  <a:lnTo>
                    <a:pt x="12209" y="20367"/>
                  </a:lnTo>
                  <a:lnTo>
                    <a:pt x="12179" y="20314"/>
                  </a:lnTo>
                  <a:lnTo>
                    <a:pt x="12179" y="20256"/>
                  </a:lnTo>
                  <a:lnTo>
                    <a:pt x="12200" y="20198"/>
                  </a:lnTo>
                  <a:lnTo>
                    <a:pt x="12234" y="20136"/>
                  </a:lnTo>
                  <a:lnTo>
                    <a:pt x="12278" y="20077"/>
                  </a:lnTo>
                  <a:lnTo>
                    <a:pt x="12344" y="20023"/>
                  </a:lnTo>
                  <a:lnTo>
                    <a:pt x="12538" y="19919"/>
                  </a:lnTo>
                  <a:lnTo>
                    <a:pt x="12594" y="19880"/>
                  </a:lnTo>
                  <a:lnTo>
                    <a:pt x="12634" y="19840"/>
                  </a:lnTo>
                  <a:lnTo>
                    <a:pt x="12698" y="19735"/>
                  </a:lnTo>
                  <a:lnTo>
                    <a:pt x="12749" y="19680"/>
                  </a:lnTo>
                  <a:lnTo>
                    <a:pt x="12817" y="19632"/>
                  </a:lnTo>
                  <a:lnTo>
                    <a:pt x="13040" y="19559"/>
                  </a:lnTo>
                  <a:lnTo>
                    <a:pt x="13538" y="19499"/>
                  </a:lnTo>
                  <a:lnTo>
                    <a:pt x="13634" y="19515"/>
                  </a:lnTo>
                  <a:lnTo>
                    <a:pt x="13736" y="19584"/>
                  </a:lnTo>
                  <a:lnTo>
                    <a:pt x="13854" y="19702"/>
                  </a:lnTo>
                  <a:lnTo>
                    <a:pt x="13886" y="19755"/>
                  </a:lnTo>
                  <a:lnTo>
                    <a:pt x="13901" y="19803"/>
                  </a:lnTo>
                  <a:lnTo>
                    <a:pt x="13868" y="19848"/>
                  </a:lnTo>
                  <a:lnTo>
                    <a:pt x="13751" y="19910"/>
                  </a:lnTo>
                  <a:lnTo>
                    <a:pt x="13683" y="19934"/>
                  </a:lnTo>
                  <a:lnTo>
                    <a:pt x="13627" y="19967"/>
                  </a:lnTo>
                  <a:lnTo>
                    <a:pt x="13585" y="20006"/>
                  </a:lnTo>
                  <a:lnTo>
                    <a:pt x="13581" y="20058"/>
                  </a:lnTo>
                  <a:lnTo>
                    <a:pt x="13588" y="20116"/>
                  </a:lnTo>
                  <a:lnTo>
                    <a:pt x="13628" y="20293"/>
                  </a:lnTo>
                  <a:lnTo>
                    <a:pt x="13675" y="20336"/>
                  </a:lnTo>
                  <a:lnTo>
                    <a:pt x="13758" y="20349"/>
                  </a:lnTo>
                  <a:lnTo>
                    <a:pt x="13887" y="20327"/>
                  </a:lnTo>
                  <a:lnTo>
                    <a:pt x="14052" y="20221"/>
                  </a:lnTo>
                  <a:lnTo>
                    <a:pt x="14215" y="20083"/>
                  </a:lnTo>
                  <a:lnTo>
                    <a:pt x="14265" y="20030"/>
                  </a:lnTo>
                  <a:lnTo>
                    <a:pt x="14409" y="19945"/>
                  </a:lnTo>
                  <a:lnTo>
                    <a:pt x="14725" y="19960"/>
                  </a:lnTo>
                  <a:lnTo>
                    <a:pt x="15044" y="19732"/>
                  </a:lnTo>
                  <a:lnTo>
                    <a:pt x="15080" y="19688"/>
                  </a:lnTo>
                  <a:lnTo>
                    <a:pt x="15079" y="19639"/>
                  </a:lnTo>
                  <a:lnTo>
                    <a:pt x="15081" y="19579"/>
                  </a:lnTo>
                  <a:lnTo>
                    <a:pt x="15107" y="19460"/>
                  </a:lnTo>
                  <a:lnTo>
                    <a:pt x="15129" y="19401"/>
                  </a:lnTo>
                  <a:lnTo>
                    <a:pt x="15182" y="19342"/>
                  </a:lnTo>
                  <a:lnTo>
                    <a:pt x="15200" y="19225"/>
                  </a:lnTo>
                  <a:lnTo>
                    <a:pt x="15201" y="19164"/>
                  </a:lnTo>
                  <a:lnTo>
                    <a:pt x="15196" y="19102"/>
                  </a:lnTo>
                  <a:lnTo>
                    <a:pt x="15187" y="19041"/>
                  </a:lnTo>
                  <a:lnTo>
                    <a:pt x="15171" y="18979"/>
                  </a:lnTo>
                  <a:lnTo>
                    <a:pt x="15165" y="18919"/>
                  </a:lnTo>
                  <a:lnTo>
                    <a:pt x="15170" y="18857"/>
                  </a:lnTo>
                  <a:lnTo>
                    <a:pt x="15158" y="18824"/>
                  </a:lnTo>
                  <a:lnTo>
                    <a:pt x="15087" y="18706"/>
                  </a:lnTo>
                  <a:lnTo>
                    <a:pt x="15066" y="18662"/>
                  </a:lnTo>
                  <a:lnTo>
                    <a:pt x="15043" y="18620"/>
                  </a:lnTo>
                  <a:lnTo>
                    <a:pt x="15026" y="18580"/>
                  </a:lnTo>
                  <a:lnTo>
                    <a:pt x="14995" y="18483"/>
                  </a:lnTo>
                  <a:lnTo>
                    <a:pt x="14979" y="18443"/>
                  </a:lnTo>
                  <a:lnTo>
                    <a:pt x="14954" y="18404"/>
                  </a:lnTo>
                  <a:lnTo>
                    <a:pt x="14921" y="18372"/>
                  </a:lnTo>
                  <a:lnTo>
                    <a:pt x="14883" y="18341"/>
                  </a:lnTo>
                  <a:lnTo>
                    <a:pt x="14850" y="18309"/>
                  </a:lnTo>
                  <a:lnTo>
                    <a:pt x="14829" y="18274"/>
                  </a:lnTo>
                  <a:lnTo>
                    <a:pt x="14829" y="18234"/>
                  </a:lnTo>
                  <a:lnTo>
                    <a:pt x="14845" y="18149"/>
                  </a:lnTo>
                  <a:lnTo>
                    <a:pt x="14860" y="18106"/>
                  </a:lnTo>
                  <a:lnTo>
                    <a:pt x="14879" y="18015"/>
                  </a:lnTo>
                  <a:lnTo>
                    <a:pt x="14882" y="17971"/>
                  </a:lnTo>
                  <a:lnTo>
                    <a:pt x="14874" y="17929"/>
                  </a:lnTo>
                  <a:lnTo>
                    <a:pt x="14853" y="17892"/>
                  </a:lnTo>
                  <a:lnTo>
                    <a:pt x="14787" y="17826"/>
                  </a:lnTo>
                  <a:lnTo>
                    <a:pt x="14764" y="17787"/>
                  </a:lnTo>
                  <a:lnTo>
                    <a:pt x="14759" y="17745"/>
                  </a:lnTo>
                  <a:lnTo>
                    <a:pt x="14765" y="17701"/>
                  </a:lnTo>
                  <a:lnTo>
                    <a:pt x="14812" y="17526"/>
                  </a:lnTo>
                  <a:lnTo>
                    <a:pt x="14866" y="17466"/>
                  </a:lnTo>
                  <a:lnTo>
                    <a:pt x="14962" y="17396"/>
                  </a:lnTo>
                  <a:lnTo>
                    <a:pt x="15293" y="17233"/>
                  </a:lnTo>
                  <a:lnTo>
                    <a:pt x="15417" y="17196"/>
                  </a:lnTo>
                  <a:lnTo>
                    <a:pt x="15472" y="17157"/>
                  </a:lnTo>
                  <a:lnTo>
                    <a:pt x="15548" y="17041"/>
                  </a:lnTo>
                  <a:lnTo>
                    <a:pt x="15591" y="16990"/>
                  </a:lnTo>
                  <a:lnTo>
                    <a:pt x="15700" y="16898"/>
                  </a:lnTo>
                  <a:lnTo>
                    <a:pt x="15703" y="16895"/>
                  </a:lnTo>
                  <a:lnTo>
                    <a:pt x="15928" y="16765"/>
                  </a:lnTo>
                  <a:lnTo>
                    <a:pt x="15989" y="16689"/>
                  </a:lnTo>
                  <a:lnTo>
                    <a:pt x="16016" y="16630"/>
                  </a:lnTo>
                  <a:lnTo>
                    <a:pt x="16023" y="16577"/>
                  </a:lnTo>
                  <a:lnTo>
                    <a:pt x="16043" y="16532"/>
                  </a:lnTo>
                  <a:lnTo>
                    <a:pt x="16072" y="16485"/>
                  </a:lnTo>
                  <a:lnTo>
                    <a:pt x="16117" y="16434"/>
                  </a:lnTo>
                  <a:lnTo>
                    <a:pt x="16183" y="16342"/>
                  </a:lnTo>
                  <a:lnTo>
                    <a:pt x="16224" y="16297"/>
                  </a:lnTo>
                  <a:lnTo>
                    <a:pt x="16354" y="16192"/>
                  </a:lnTo>
                  <a:lnTo>
                    <a:pt x="16451" y="16174"/>
                  </a:lnTo>
                  <a:lnTo>
                    <a:pt x="16602" y="16176"/>
                  </a:lnTo>
                  <a:lnTo>
                    <a:pt x="16692" y="16193"/>
                  </a:lnTo>
                  <a:lnTo>
                    <a:pt x="16735" y="16189"/>
                  </a:lnTo>
                  <a:lnTo>
                    <a:pt x="16768" y="16178"/>
                  </a:lnTo>
                  <a:lnTo>
                    <a:pt x="16793" y="16138"/>
                  </a:lnTo>
                  <a:lnTo>
                    <a:pt x="16796" y="16101"/>
                  </a:lnTo>
                  <a:lnTo>
                    <a:pt x="16815" y="16062"/>
                  </a:lnTo>
                  <a:lnTo>
                    <a:pt x="16838" y="16029"/>
                  </a:lnTo>
                  <a:lnTo>
                    <a:pt x="16870" y="15997"/>
                  </a:lnTo>
                  <a:lnTo>
                    <a:pt x="16908" y="15951"/>
                  </a:lnTo>
                  <a:lnTo>
                    <a:pt x="17149" y="15766"/>
                  </a:lnTo>
                  <a:lnTo>
                    <a:pt x="17489" y="15559"/>
                  </a:lnTo>
                  <a:lnTo>
                    <a:pt x="17707" y="15499"/>
                  </a:lnTo>
                  <a:lnTo>
                    <a:pt x="17741" y="15459"/>
                  </a:lnTo>
                  <a:lnTo>
                    <a:pt x="17755" y="15411"/>
                  </a:lnTo>
                  <a:lnTo>
                    <a:pt x="17781" y="15357"/>
                  </a:lnTo>
                  <a:lnTo>
                    <a:pt x="17808" y="15268"/>
                  </a:lnTo>
                  <a:lnTo>
                    <a:pt x="17794" y="15203"/>
                  </a:lnTo>
                  <a:lnTo>
                    <a:pt x="17765" y="15144"/>
                  </a:lnTo>
                  <a:lnTo>
                    <a:pt x="17785" y="15096"/>
                  </a:lnTo>
                  <a:lnTo>
                    <a:pt x="17867" y="15062"/>
                  </a:lnTo>
                  <a:lnTo>
                    <a:pt x="18460" y="15049"/>
                  </a:lnTo>
                  <a:lnTo>
                    <a:pt x="18579" y="14999"/>
                  </a:lnTo>
                  <a:lnTo>
                    <a:pt x="18782" y="14973"/>
                  </a:lnTo>
                  <a:lnTo>
                    <a:pt x="18895" y="14924"/>
                  </a:lnTo>
                  <a:lnTo>
                    <a:pt x="18982" y="14915"/>
                  </a:lnTo>
                  <a:lnTo>
                    <a:pt x="19034" y="14917"/>
                  </a:lnTo>
                  <a:lnTo>
                    <a:pt x="19071" y="14911"/>
                  </a:lnTo>
                  <a:lnTo>
                    <a:pt x="19123" y="14881"/>
                  </a:lnTo>
                  <a:lnTo>
                    <a:pt x="19193" y="14794"/>
                  </a:lnTo>
                  <a:lnTo>
                    <a:pt x="19266" y="14629"/>
                  </a:lnTo>
                  <a:lnTo>
                    <a:pt x="19446" y="14036"/>
                  </a:lnTo>
                  <a:lnTo>
                    <a:pt x="19480" y="13956"/>
                  </a:lnTo>
                  <a:lnTo>
                    <a:pt x="19596" y="13774"/>
                  </a:lnTo>
                  <a:lnTo>
                    <a:pt x="19653" y="13716"/>
                  </a:lnTo>
                  <a:lnTo>
                    <a:pt x="19704" y="13673"/>
                  </a:lnTo>
                  <a:lnTo>
                    <a:pt x="19765" y="13642"/>
                  </a:lnTo>
                  <a:lnTo>
                    <a:pt x="19831" y="13624"/>
                  </a:lnTo>
                  <a:lnTo>
                    <a:pt x="19902" y="13616"/>
                  </a:lnTo>
                  <a:lnTo>
                    <a:pt x="20108" y="13640"/>
                  </a:lnTo>
                  <a:lnTo>
                    <a:pt x="20167" y="13636"/>
                  </a:lnTo>
                  <a:lnTo>
                    <a:pt x="20204" y="13591"/>
                  </a:lnTo>
                  <a:lnTo>
                    <a:pt x="20236" y="13403"/>
                  </a:lnTo>
                  <a:lnTo>
                    <a:pt x="20274" y="13282"/>
                  </a:lnTo>
                  <a:lnTo>
                    <a:pt x="20246" y="13188"/>
                  </a:lnTo>
                  <a:lnTo>
                    <a:pt x="20197" y="13134"/>
                  </a:lnTo>
                  <a:lnTo>
                    <a:pt x="19999" y="13109"/>
                  </a:lnTo>
                  <a:lnTo>
                    <a:pt x="19950" y="13081"/>
                  </a:lnTo>
                  <a:lnTo>
                    <a:pt x="19697" y="13018"/>
                  </a:lnTo>
                  <a:lnTo>
                    <a:pt x="19646" y="12980"/>
                  </a:lnTo>
                  <a:lnTo>
                    <a:pt x="19613" y="12929"/>
                  </a:lnTo>
                  <a:lnTo>
                    <a:pt x="19591" y="12868"/>
                  </a:lnTo>
                  <a:lnTo>
                    <a:pt x="19579" y="12804"/>
                  </a:lnTo>
                  <a:lnTo>
                    <a:pt x="19578" y="12747"/>
                  </a:lnTo>
                  <a:lnTo>
                    <a:pt x="19569" y="12682"/>
                  </a:lnTo>
                  <a:lnTo>
                    <a:pt x="19567" y="12676"/>
                  </a:lnTo>
                  <a:lnTo>
                    <a:pt x="19543" y="12664"/>
                  </a:lnTo>
                  <a:lnTo>
                    <a:pt x="19505" y="12637"/>
                  </a:lnTo>
                  <a:lnTo>
                    <a:pt x="19470" y="12595"/>
                  </a:lnTo>
                  <a:lnTo>
                    <a:pt x="19454" y="12534"/>
                  </a:lnTo>
                  <a:lnTo>
                    <a:pt x="19445" y="12470"/>
                  </a:lnTo>
                  <a:lnTo>
                    <a:pt x="19418" y="12408"/>
                  </a:lnTo>
                  <a:lnTo>
                    <a:pt x="19400" y="12346"/>
                  </a:lnTo>
                  <a:lnTo>
                    <a:pt x="19396" y="12290"/>
                  </a:lnTo>
                  <a:lnTo>
                    <a:pt x="19454" y="12245"/>
                  </a:lnTo>
                  <a:lnTo>
                    <a:pt x="19518" y="12227"/>
                  </a:lnTo>
                  <a:lnTo>
                    <a:pt x="19587" y="12240"/>
                  </a:lnTo>
                  <a:lnTo>
                    <a:pt x="19651" y="12260"/>
                  </a:lnTo>
                  <a:lnTo>
                    <a:pt x="19835" y="12357"/>
                  </a:lnTo>
                  <a:lnTo>
                    <a:pt x="19969" y="12400"/>
                  </a:lnTo>
                  <a:lnTo>
                    <a:pt x="20041" y="12392"/>
                  </a:lnTo>
                  <a:lnTo>
                    <a:pt x="20105" y="12367"/>
                  </a:lnTo>
                  <a:lnTo>
                    <a:pt x="20286" y="12273"/>
                  </a:lnTo>
                  <a:lnTo>
                    <a:pt x="20314" y="12217"/>
                  </a:lnTo>
                  <a:lnTo>
                    <a:pt x="20294" y="12144"/>
                  </a:lnTo>
                  <a:lnTo>
                    <a:pt x="20245" y="12095"/>
                  </a:lnTo>
                  <a:lnTo>
                    <a:pt x="20117" y="12031"/>
                  </a:lnTo>
                  <a:lnTo>
                    <a:pt x="20068" y="11985"/>
                  </a:lnTo>
                  <a:lnTo>
                    <a:pt x="20042" y="11897"/>
                  </a:lnTo>
                  <a:lnTo>
                    <a:pt x="20043" y="11777"/>
                  </a:lnTo>
                  <a:lnTo>
                    <a:pt x="20131" y="11423"/>
                  </a:lnTo>
                  <a:lnTo>
                    <a:pt x="20164" y="11328"/>
                  </a:lnTo>
                  <a:lnTo>
                    <a:pt x="20194" y="11273"/>
                  </a:lnTo>
                  <a:lnTo>
                    <a:pt x="20249" y="11232"/>
                  </a:lnTo>
                  <a:lnTo>
                    <a:pt x="20353" y="11132"/>
                  </a:lnTo>
                  <a:lnTo>
                    <a:pt x="20398" y="11076"/>
                  </a:lnTo>
                  <a:lnTo>
                    <a:pt x="20445" y="11027"/>
                  </a:lnTo>
                  <a:lnTo>
                    <a:pt x="20494" y="10990"/>
                  </a:lnTo>
                  <a:lnTo>
                    <a:pt x="20555" y="10987"/>
                  </a:lnTo>
                  <a:lnTo>
                    <a:pt x="20686" y="11021"/>
                  </a:lnTo>
                  <a:lnTo>
                    <a:pt x="20754" y="11024"/>
                  </a:lnTo>
                  <a:lnTo>
                    <a:pt x="20823" y="11018"/>
                  </a:lnTo>
                  <a:lnTo>
                    <a:pt x="20956" y="10990"/>
                  </a:lnTo>
                  <a:lnTo>
                    <a:pt x="21086" y="11009"/>
                  </a:lnTo>
                  <a:lnTo>
                    <a:pt x="21148" y="11038"/>
                  </a:lnTo>
                  <a:lnTo>
                    <a:pt x="21207" y="11073"/>
                  </a:lnTo>
                  <a:lnTo>
                    <a:pt x="21468" y="11187"/>
                  </a:lnTo>
                  <a:lnTo>
                    <a:pt x="21503" y="11197"/>
                  </a:lnTo>
                  <a:lnTo>
                    <a:pt x="21600" y="11201"/>
                  </a:lnTo>
                  <a:cubicBezTo>
                    <a:pt x="21600" y="11201"/>
                    <a:pt x="21510" y="11056"/>
                    <a:pt x="21510" y="11056"/>
                  </a:cubicBezTo>
                  <a:close/>
                </a:path>
              </a:pathLst>
            </a:custGeom>
            <a:grpFill/>
            <a:ln w="6350">
              <a:solidFill>
                <a:schemeClr val="bg1"/>
              </a:solidFill>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Times New Roman"/>
                <a:ea typeface="+mn-ea"/>
                <a:cs typeface="+mn-cs"/>
              </a:endParaRPr>
            </a:p>
          </p:txBody>
        </p:sp>
        <p:sp>
          <p:nvSpPr>
            <p:cNvPr id="17" name="Shape 13">
              <a:extLst>
                <a:ext uri="{FF2B5EF4-FFF2-40B4-BE49-F238E27FC236}">
                  <a16:creationId xmlns:a16="http://schemas.microsoft.com/office/drawing/2014/main" id="{C7BD3A97-2629-4F89-A025-B7F6B6724521}"/>
                </a:ext>
              </a:extLst>
            </p:cNvPr>
            <p:cNvSpPr/>
            <p:nvPr/>
          </p:nvSpPr>
          <p:spPr>
            <a:xfrm>
              <a:off x="8668569" y="2213652"/>
              <a:ext cx="1449601" cy="1430026"/>
            </a:xfrm>
            <a:custGeom>
              <a:avLst/>
              <a:gdLst/>
              <a:ahLst/>
              <a:cxnLst>
                <a:cxn ang="0">
                  <a:pos x="wd2" y="hd2"/>
                </a:cxn>
                <a:cxn ang="5400000">
                  <a:pos x="wd2" y="hd2"/>
                </a:cxn>
                <a:cxn ang="10800000">
                  <a:pos x="wd2" y="hd2"/>
                </a:cxn>
                <a:cxn ang="16200000">
                  <a:pos x="wd2" y="hd2"/>
                </a:cxn>
              </a:cxnLst>
              <a:rect l="0" t="0" r="r" b="b"/>
              <a:pathLst>
                <a:path w="21600" h="21600" extrusionOk="0">
                  <a:moveTo>
                    <a:pt x="21435" y="4830"/>
                  </a:moveTo>
                  <a:lnTo>
                    <a:pt x="21346" y="4812"/>
                  </a:lnTo>
                  <a:lnTo>
                    <a:pt x="21272" y="4884"/>
                  </a:lnTo>
                  <a:lnTo>
                    <a:pt x="21225" y="4884"/>
                  </a:lnTo>
                  <a:lnTo>
                    <a:pt x="21135" y="4753"/>
                  </a:lnTo>
                  <a:lnTo>
                    <a:pt x="20974" y="4759"/>
                  </a:lnTo>
                  <a:lnTo>
                    <a:pt x="20822" y="4787"/>
                  </a:lnTo>
                  <a:lnTo>
                    <a:pt x="20706" y="4693"/>
                  </a:lnTo>
                  <a:lnTo>
                    <a:pt x="20618" y="4559"/>
                  </a:lnTo>
                  <a:lnTo>
                    <a:pt x="20618" y="4398"/>
                  </a:lnTo>
                  <a:lnTo>
                    <a:pt x="20588" y="4250"/>
                  </a:lnTo>
                  <a:lnTo>
                    <a:pt x="20647" y="4049"/>
                  </a:lnTo>
                  <a:lnTo>
                    <a:pt x="20662" y="3922"/>
                  </a:lnTo>
                  <a:lnTo>
                    <a:pt x="20367" y="3974"/>
                  </a:lnTo>
                  <a:lnTo>
                    <a:pt x="20187" y="3983"/>
                  </a:lnTo>
                  <a:lnTo>
                    <a:pt x="20012" y="3963"/>
                  </a:lnTo>
                  <a:lnTo>
                    <a:pt x="19871" y="3917"/>
                  </a:lnTo>
                  <a:lnTo>
                    <a:pt x="19789" y="3864"/>
                  </a:lnTo>
                  <a:lnTo>
                    <a:pt x="19722" y="3792"/>
                  </a:lnTo>
                  <a:lnTo>
                    <a:pt x="19668" y="3704"/>
                  </a:lnTo>
                  <a:lnTo>
                    <a:pt x="19625" y="3600"/>
                  </a:lnTo>
                  <a:lnTo>
                    <a:pt x="19579" y="3587"/>
                  </a:lnTo>
                  <a:lnTo>
                    <a:pt x="19379" y="3582"/>
                  </a:lnTo>
                  <a:lnTo>
                    <a:pt x="19306" y="3566"/>
                  </a:lnTo>
                  <a:lnTo>
                    <a:pt x="19189" y="3644"/>
                  </a:lnTo>
                  <a:lnTo>
                    <a:pt x="18967" y="3557"/>
                  </a:lnTo>
                  <a:lnTo>
                    <a:pt x="18742" y="3736"/>
                  </a:lnTo>
                  <a:lnTo>
                    <a:pt x="18627" y="3755"/>
                  </a:lnTo>
                  <a:lnTo>
                    <a:pt x="18509" y="3751"/>
                  </a:lnTo>
                  <a:lnTo>
                    <a:pt x="18399" y="3763"/>
                  </a:lnTo>
                  <a:lnTo>
                    <a:pt x="18289" y="3829"/>
                  </a:lnTo>
                  <a:lnTo>
                    <a:pt x="18082" y="4034"/>
                  </a:lnTo>
                  <a:lnTo>
                    <a:pt x="17972" y="4105"/>
                  </a:lnTo>
                  <a:lnTo>
                    <a:pt x="17829" y="4128"/>
                  </a:lnTo>
                  <a:lnTo>
                    <a:pt x="17560" y="4086"/>
                  </a:lnTo>
                  <a:lnTo>
                    <a:pt x="17420" y="4097"/>
                  </a:lnTo>
                  <a:lnTo>
                    <a:pt x="17299" y="4160"/>
                  </a:lnTo>
                  <a:lnTo>
                    <a:pt x="17010" y="4393"/>
                  </a:lnTo>
                  <a:lnTo>
                    <a:pt x="16955" y="4474"/>
                  </a:lnTo>
                  <a:lnTo>
                    <a:pt x="17017" y="4654"/>
                  </a:lnTo>
                  <a:lnTo>
                    <a:pt x="17102" y="4751"/>
                  </a:lnTo>
                  <a:lnTo>
                    <a:pt x="17105" y="4792"/>
                  </a:lnTo>
                  <a:lnTo>
                    <a:pt x="16922" y="4803"/>
                  </a:lnTo>
                  <a:lnTo>
                    <a:pt x="16771" y="4774"/>
                  </a:lnTo>
                  <a:lnTo>
                    <a:pt x="16455" y="4664"/>
                  </a:lnTo>
                  <a:lnTo>
                    <a:pt x="16323" y="4668"/>
                  </a:lnTo>
                  <a:lnTo>
                    <a:pt x="16270" y="4717"/>
                  </a:lnTo>
                  <a:lnTo>
                    <a:pt x="16212" y="4870"/>
                  </a:lnTo>
                  <a:lnTo>
                    <a:pt x="16166" y="4915"/>
                  </a:lnTo>
                  <a:lnTo>
                    <a:pt x="16095" y="4918"/>
                  </a:lnTo>
                  <a:lnTo>
                    <a:pt x="16018" y="4891"/>
                  </a:lnTo>
                  <a:lnTo>
                    <a:pt x="15879" y="4811"/>
                  </a:lnTo>
                  <a:lnTo>
                    <a:pt x="15753" y="4777"/>
                  </a:lnTo>
                  <a:lnTo>
                    <a:pt x="15620" y="4670"/>
                  </a:lnTo>
                  <a:lnTo>
                    <a:pt x="15512" y="4524"/>
                  </a:lnTo>
                  <a:lnTo>
                    <a:pt x="15462" y="4372"/>
                  </a:lnTo>
                  <a:lnTo>
                    <a:pt x="15353" y="4366"/>
                  </a:lnTo>
                  <a:lnTo>
                    <a:pt x="15140" y="4319"/>
                  </a:lnTo>
                  <a:lnTo>
                    <a:pt x="14741" y="4128"/>
                  </a:lnTo>
                  <a:lnTo>
                    <a:pt x="14658" y="4059"/>
                  </a:lnTo>
                  <a:lnTo>
                    <a:pt x="14467" y="3949"/>
                  </a:lnTo>
                  <a:lnTo>
                    <a:pt x="14252" y="3972"/>
                  </a:lnTo>
                  <a:lnTo>
                    <a:pt x="13828" y="4107"/>
                  </a:lnTo>
                  <a:lnTo>
                    <a:pt x="13504" y="4066"/>
                  </a:lnTo>
                  <a:lnTo>
                    <a:pt x="13395" y="4118"/>
                  </a:lnTo>
                  <a:lnTo>
                    <a:pt x="13362" y="4168"/>
                  </a:lnTo>
                  <a:lnTo>
                    <a:pt x="13310" y="4306"/>
                  </a:lnTo>
                  <a:lnTo>
                    <a:pt x="13278" y="4361"/>
                  </a:lnTo>
                  <a:lnTo>
                    <a:pt x="13114" y="4489"/>
                  </a:lnTo>
                  <a:lnTo>
                    <a:pt x="12999" y="4614"/>
                  </a:lnTo>
                  <a:lnTo>
                    <a:pt x="12919" y="4667"/>
                  </a:lnTo>
                  <a:lnTo>
                    <a:pt x="12807" y="4696"/>
                  </a:lnTo>
                  <a:lnTo>
                    <a:pt x="12628" y="4716"/>
                  </a:lnTo>
                  <a:lnTo>
                    <a:pt x="12535" y="4701"/>
                  </a:lnTo>
                  <a:lnTo>
                    <a:pt x="12451" y="4646"/>
                  </a:lnTo>
                  <a:lnTo>
                    <a:pt x="12316" y="4527"/>
                  </a:lnTo>
                  <a:lnTo>
                    <a:pt x="12251" y="4381"/>
                  </a:lnTo>
                  <a:lnTo>
                    <a:pt x="12161" y="4029"/>
                  </a:lnTo>
                  <a:lnTo>
                    <a:pt x="12068" y="3871"/>
                  </a:lnTo>
                  <a:lnTo>
                    <a:pt x="11961" y="3823"/>
                  </a:lnTo>
                  <a:lnTo>
                    <a:pt x="11833" y="3816"/>
                  </a:lnTo>
                  <a:lnTo>
                    <a:pt x="11672" y="3778"/>
                  </a:lnTo>
                  <a:lnTo>
                    <a:pt x="11287" y="3510"/>
                  </a:lnTo>
                  <a:lnTo>
                    <a:pt x="11143" y="3449"/>
                  </a:lnTo>
                  <a:lnTo>
                    <a:pt x="10718" y="3389"/>
                  </a:lnTo>
                  <a:lnTo>
                    <a:pt x="10591" y="3336"/>
                  </a:lnTo>
                  <a:lnTo>
                    <a:pt x="10595" y="3307"/>
                  </a:lnTo>
                  <a:lnTo>
                    <a:pt x="10590" y="3283"/>
                  </a:lnTo>
                  <a:lnTo>
                    <a:pt x="10577" y="3264"/>
                  </a:lnTo>
                  <a:lnTo>
                    <a:pt x="10556" y="3250"/>
                  </a:lnTo>
                  <a:lnTo>
                    <a:pt x="10491" y="3329"/>
                  </a:lnTo>
                  <a:lnTo>
                    <a:pt x="10414" y="3365"/>
                  </a:lnTo>
                  <a:lnTo>
                    <a:pt x="10331" y="3366"/>
                  </a:lnTo>
                  <a:lnTo>
                    <a:pt x="10250" y="3336"/>
                  </a:lnTo>
                  <a:lnTo>
                    <a:pt x="10232" y="3306"/>
                  </a:lnTo>
                  <a:lnTo>
                    <a:pt x="10213" y="3299"/>
                  </a:lnTo>
                  <a:lnTo>
                    <a:pt x="10192" y="3309"/>
                  </a:lnTo>
                  <a:lnTo>
                    <a:pt x="10168" y="3339"/>
                  </a:lnTo>
                  <a:lnTo>
                    <a:pt x="10093" y="3593"/>
                  </a:lnTo>
                  <a:lnTo>
                    <a:pt x="9874" y="3687"/>
                  </a:lnTo>
                  <a:lnTo>
                    <a:pt x="9441" y="3744"/>
                  </a:lnTo>
                  <a:lnTo>
                    <a:pt x="9403" y="3789"/>
                  </a:lnTo>
                  <a:lnTo>
                    <a:pt x="9373" y="3843"/>
                  </a:lnTo>
                  <a:lnTo>
                    <a:pt x="9330" y="3896"/>
                  </a:lnTo>
                  <a:lnTo>
                    <a:pt x="9251" y="3941"/>
                  </a:lnTo>
                  <a:lnTo>
                    <a:pt x="9195" y="3948"/>
                  </a:lnTo>
                  <a:lnTo>
                    <a:pt x="8779" y="3892"/>
                  </a:lnTo>
                  <a:lnTo>
                    <a:pt x="8701" y="3833"/>
                  </a:lnTo>
                  <a:lnTo>
                    <a:pt x="8701" y="3715"/>
                  </a:lnTo>
                  <a:lnTo>
                    <a:pt x="8503" y="3401"/>
                  </a:lnTo>
                  <a:lnTo>
                    <a:pt x="8619" y="3347"/>
                  </a:lnTo>
                  <a:lnTo>
                    <a:pt x="8658" y="3337"/>
                  </a:lnTo>
                  <a:lnTo>
                    <a:pt x="8794" y="3238"/>
                  </a:lnTo>
                  <a:lnTo>
                    <a:pt x="8770" y="3089"/>
                  </a:lnTo>
                  <a:lnTo>
                    <a:pt x="8650" y="2980"/>
                  </a:lnTo>
                  <a:lnTo>
                    <a:pt x="8495" y="3001"/>
                  </a:lnTo>
                  <a:lnTo>
                    <a:pt x="8518" y="2893"/>
                  </a:lnTo>
                  <a:lnTo>
                    <a:pt x="8631" y="2694"/>
                  </a:lnTo>
                  <a:lnTo>
                    <a:pt x="8632" y="2657"/>
                  </a:lnTo>
                  <a:lnTo>
                    <a:pt x="8575" y="2618"/>
                  </a:lnTo>
                  <a:lnTo>
                    <a:pt x="8583" y="2529"/>
                  </a:lnTo>
                  <a:lnTo>
                    <a:pt x="8621" y="2433"/>
                  </a:lnTo>
                  <a:lnTo>
                    <a:pt x="8652" y="2377"/>
                  </a:lnTo>
                  <a:lnTo>
                    <a:pt x="8553" y="2245"/>
                  </a:lnTo>
                  <a:lnTo>
                    <a:pt x="8437" y="1921"/>
                  </a:lnTo>
                  <a:lnTo>
                    <a:pt x="8305" y="1736"/>
                  </a:lnTo>
                  <a:lnTo>
                    <a:pt x="8184" y="1514"/>
                  </a:lnTo>
                  <a:lnTo>
                    <a:pt x="8127" y="1482"/>
                  </a:lnTo>
                  <a:lnTo>
                    <a:pt x="8062" y="1478"/>
                  </a:lnTo>
                  <a:lnTo>
                    <a:pt x="8028" y="1440"/>
                  </a:lnTo>
                  <a:lnTo>
                    <a:pt x="8057" y="1306"/>
                  </a:lnTo>
                  <a:lnTo>
                    <a:pt x="7896" y="1262"/>
                  </a:lnTo>
                  <a:lnTo>
                    <a:pt x="7052" y="1259"/>
                  </a:lnTo>
                  <a:lnTo>
                    <a:pt x="6823" y="1334"/>
                  </a:lnTo>
                  <a:lnTo>
                    <a:pt x="6747" y="1324"/>
                  </a:lnTo>
                  <a:lnTo>
                    <a:pt x="6629" y="1237"/>
                  </a:lnTo>
                  <a:lnTo>
                    <a:pt x="6559" y="1107"/>
                  </a:lnTo>
                  <a:lnTo>
                    <a:pt x="6507" y="960"/>
                  </a:lnTo>
                  <a:lnTo>
                    <a:pt x="6440" y="824"/>
                  </a:lnTo>
                  <a:lnTo>
                    <a:pt x="6319" y="713"/>
                  </a:lnTo>
                  <a:lnTo>
                    <a:pt x="6176" y="668"/>
                  </a:lnTo>
                  <a:lnTo>
                    <a:pt x="5591" y="627"/>
                  </a:lnTo>
                  <a:lnTo>
                    <a:pt x="5539" y="595"/>
                  </a:lnTo>
                  <a:lnTo>
                    <a:pt x="5425" y="501"/>
                  </a:lnTo>
                  <a:lnTo>
                    <a:pt x="5367" y="478"/>
                  </a:lnTo>
                  <a:lnTo>
                    <a:pt x="5297" y="501"/>
                  </a:lnTo>
                  <a:lnTo>
                    <a:pt x="5233" y="555"/>
                  </a:lnTo>
                  <a:lnTo>
                    <a:pt x="5167" y="589"/>
                  </a:lnTo>
                  <a:lnTo>
                    <a:pt x="5094" y="558"/>
                  </a:lnTo>
                  <a:lnTo>
                    <a:pt x="4985" y="448"/>
                  </a:lnTo>
                  <a:lnTo>
                    <a:pt x="4925" y="401"/>
                  </a:lnTo>
                  <a:lnTo>
                    <a:pt x="4722" y="321"/>
                  </a:lnTo>
                  <a:lnTo>
                    <a:pt x="4425" y="142"/>
                  </a:lnTo>
                  <a:lnTo>
                    <a:pt x="4308" y="121"/>
                  </a:lnTo>
                  <a:lnTo>
                    <a:pt x="4175" y="134"/>
                  </a:lnTo>
                  <a:lnTo>
                    <a:pt x="4055" y="107"/>
                  </a:lnTo>
                  <a:lnTo>
                    <a:pt x="3818" y="12"/>
                  </a:lnTo>
                  <a:lnTo>
                    <a:pt x="3698" y="0"/>
                  </a:lnTo>
                  <a:lnTo>
                    <a:pt x="3510" y="14"/>
                  </a:lnTo>
                  <a:lnTo>
                    <a:pt x="3352" y="77"/>
                  </a:lnTo>
                  <a:lnTo>
                    <a:pt x="3319" y="214"/>
                  </a:lnTo>
                  <a:lnTo>
                    <a:pt x="3334" y="416"/>
                  </a:lnTo>
                  <a:lnTo>
                    <a:pt x="3238" y="681"/>
                  </a:lnTo>
                  <a:lnTo>
                    <a:pt x="3314" y="788"/>
                  </a:lnTo>
                  <a:lnTo>
                    <a:pt x="3263" y="829"/>
                  </a:lnTo>
                  <a:lnTo>
                    <a:pt x="3237" y="869"/>
                  </a:lnTo>
                  <a:lnTo>
                    <a:pt x="3195" y="964"/>
                  </a:lnTo>
                  <a:lnTo>
                    <a:pt x="3292" y="1000"/>
                  </a:lnTo>
                  <a:lnTo>
                    <a:pt x="3375" y="1105"/>
                  </a:lnTo>
                  <a:lnTo>
                    <a:pt x="3421" y="1248"/>
                  </a:lnTo>
                  <a:lnTo>
                    <a:pt x="3414" y="1401"/>
                  </a:lnTo>
                  <a:lnTo>
                    <a:pt x="3401" y="1424"/>
                  </a:lnTo>
                  <a:lnTo>
                    <a:pt x="3484" y="1495"/>
                  </a:lnTo>
                  <a:lnTo>
                    <a:pt x="3614" y="1744"/>
                  </a:lnTo>
                  <a:lnTo>
                    <a:pt x="3709" y="2010"/>
                  </a:lnTo>
                  <a:lnTo>
                    <a:pt x="3763" y="2090"/>
                  </a:lnTo>
                  <a:lnTo>
                    <a:pt x="3826" y="2141"/>
                  </a:lnTo>
                  <a:lnTo>
                    <a:pt x="3884" y="2170"/>
                  </a:lnTo>
                  <a:lnTo>
                    <a:pt x="4026" y="2196"/>
                  </a:lnTo>
                  <a:lnTo>
                    <a:pt x="4101" y="2239"/>
                  </a:lnTo>
                  <a:lnTo>
                    <a:pt x="4124" y="2280"/>
                  </a:lnTo>
                  <a:lnTo>
                    <a:pt x="4128" y="2321"/>
                  </a:lnTo>
                  <a:lnTo>
                    <a:pt x="4102" y="2381"/>
                  </a:lnTo>
                  <a:lnTo>
                    <a:pt x="4093" y="2431"/>
                  </a:lnTo>
                  <a:lnTo>
                    <a:pt x="4081" y="2565"/>
                  </a:lnTo>
                  <a:lnTo>
                    <a:pt x="4073" y="2623"/>
                  </a:lnTo>
                  <a:lnTo>
                    <a:pt x="4061" y="2667"/>
                  </a:lnTo>
                  <a:lnTo>
                    <a:pt x="4044" y="2705"/>
                  </a:lnTo>
                  <a:lnTo>
                    <a:pt x="4010" y="2759"/>
                  </a:lnTo>
                  <a:lnTo>
                    <a:pt x="3973" y="2837"/>
                  </a:lnTo>
                  <a:lnTo>
                    <a:pt x="3941" y="2921"/>
                  </a:lnTo>
                  <a:lnTo>
                    <a:pt x="3909" y="2956"/>
                  </a:lnTo>
                  <a:lnTo>
                    <a:pt x="3886" y="3010"/>
                  </a:lnTo>
                  <a:lnTo>
                    <a:pt x="3861" y="3090"/>
                  </a:lnTo>
                  <a:lnTo>
                    <a:pt x="3879" y="3194"/>
                  </a:lnTo>
                  <a:lnTo>
                    <a:pt x="3861" y="3247"/>
                  </a:lnTo>
                  <a:lnTo>
                    <a:pt x="3859" y="3270"/>
                  </a:lnTo>
                  <a:lnTo>
                    <a:pt x="3832" y="3290"/>
                  </a:lnTo>
                  <a:lnTo>
                    <a:pt x="3806" y="3302"/>
                  </a:lnTo>
                  <a:lnTo>
                    <a:pt x="3777" y="3308"/>
                  </a:lnTo>
                  <a:lnTo>
                    <a:pt x="3726" y="3311"/>
                  </a:lnTo>
                  <a:lnTo>
                    <a:pt x="3681" y="3345"/>
                  </a:lnTo>
                  <a:lnTo>
                    <a:pt x="3661" y="3424"/>
                  </a:lnTo>
                  <a:lnTo>
                    <a:pt x="3676" y="3493"/>
                  </a:lnTo>
                  <a:lnTo>
                    <a:pt x="3710" y="3569"/>
                  </a:lnTo>
                  <a:lnTo>
                    <a:pt x="3726" y="3640"/>
                  </a:lnTo>
                  <a:lnTo>
                    <a:pt x="3730" y="3740"/>
                  </a:lnTo>
                  <a:lnTo>
                    <a:pt x="3755" y="3812"/>
                  </a:lnTo>
                  <a:lnTo>
                    <a:pt x="3781" y="3851"/>
                  </a:lnTo>
                  <a:lnTo>
                    <a:pt x="3806" y="3873"/>
                  </a:lnTo>
                  <a:lnTo>
                    <a:pt x="3836" y="3905"/>
                  </a:lnTo>
                  <a:lnTo>
                    <a:pt x="3877" y="3965"/>
                  </a:lnTo>
                  <a:lnTo>
                    <a:pt x="3914" y="4081"/>
                  </a:lnTo>
                  <a:lnTo>
                    <a:pt x="3969" y="4307"/>
                  </a:lnTo>
                  <a:lnTo>
                    <a:pt x="4002" y="4708"/>
                  </a:lnTo>
                  <a:lnTo>
                    <a:pt x="4003" y="4889"/>
                  </a:lnTo>
                  <a:lnTo>
                    <a:pt x="3993" y="4978"/>
                  </a:lnTo>
                  <a:lnTo>
                    <a:pt x="3956" y="5101"/>
                  </a:lnTo>
                  <a:lnTo>
                    <a:pt x="3964" y="5143"/>
                  </a:lnTo>
                  <a:lnTo>
                    <a:pt x="3964" y="5266"/>
                  </a:lnTo>
                  <a:lnTo>
                    <a:pt x="3949" y="5435"/>
                  </a:lnTo>
                  <a:lnTo>
                    <a:pt x="3938" y="5497"/>
                  </a:lnTo>
                  <a:lnTo>
                    <a:pt x="3879" y="5673"/>
                  </a:lnTo>
                  <a:lnTo>
                    <a:pt x="3828" y="5764"/>
                  </a:lnTo>
                  <a:lnTo>
                    <a:pt x="3800" y="5802"/>
                  </a:lnTo>
                  <a:lnTo>
                    <a:pt x="3785" y="5847"/>
                  </a:lnTo>
                  <a:lnTo>
                    <a:pt x="3731" y="6141"/>
                  </a:lnTo>
                  <a:lnTo>
                    <a:pt x="3708" y="6210"/>
                  </a:lnTo>
                  <a:lnTo>
                    <a:pt x="3689" y="6301"/>
                  </a:lnTo>
                  <a:lnTo>
                    <a:pt x="3675" y="6399"/>
                  </a:lnTo>
                  <a:lnTo>
                    <a:pt x="3692" y="6452"/>
                  </a:lnTo>
                  <a:lnTo>
                    <a:pt x="3712" y="6547"/>
                  </a:lnTo>
                  <a:lnTo>
                    <a:pt x="3694" y="6645"/>
                  </a:lnTo>
                  <a:lnTo>
                    <a:pt x="3673" y="6845"/>
                  </a:lnTo>
                  <a:lnTo>
                    <a:pt x="3645" y="6948"/>
                  </a:lnTo>
                  <a:lnTo>
                    <a:pt x="3610" y="7032"/>
                  </a:lnTo>
                  <a:lnTo>
                    <a:pt x="3545" y="7082"/>
                  </a:lnTo>
                  <a:lnTo>
                    <a:pt x="3544" y="7129"/>
                  </a:lnTo>
                  <a:lnTo>
                    <a:pt x="3436" y="7511"/>
                  </a:lnTo>
                  <a:lnTo>
                    <a:pt x="3342" y="7719"/>
                  </a:lnTo>
                  <a:lnTo>
                    <a:pt x="3342" y="7780"/>
                  </a:lnTo>
                  <a:lnTo>
                    <a:pt x="3349" y="7852"/>
                  </a:lnTo>
                  <a:lnTo>
                    <a:pt x="3320" y="7954"/>
                  </a:lnTo>
                  <a:lnTo>
                    <a:pt x="3287" y="8006"/>
                  </a:lnTo>
                  <a:lnTo>
                    <a:pt x="3257" y="8044"/>
                  </a:lnTo>
                  <a:lnTo>
                    <a:pt x="3180" y="8073"/>
                  </a:lnTo>
                  <a:lnTo>
                    <a:pt x="3133" y="8114"/>
                  </a:lnTo>
                  <a:lnTo>
                    <a:pt x="3098" y="8163"/>
                  </a:lnTo>
                  <a:lnTo>
                    <a:pt x="3049" y="8264"/>
                  </a:lnTo>
                  <a:lnTo>
                    <a:pt x="3017" y="8300"/>
                  </a:lnTo>
                  <a:lnTo>
                    <a:pt x="2974" y="8326"/>
                  </a:lnTo>
                  <a:lnTo>
                    <a:pt x="2916" y="8338"/>
                  </a:lnTo>
                  <a:lnTo>
                    <a:pt x="2856" y="8376"/>
                  </a:lnTo>
                  <a:lnTo>
                    <a:pt x="2802" y="8427"/>
                  </a:lnTo>
                  <a:lnTo>
                    <a:pt x="2761" y="8486"/>
                  </a:lnTo>
                  <a:lnTo>
                    <a:pt x="2733" y="8543"/>
                  </a:lnTo>
                  <a:lnTo>
                    <a:pt x="2741" y="8600"/>
                  </a:lnTo>
                  <a:lnTo>
                    <a:pt x="2833" y="8690"/>
                  </a:lnTo>
                  <a:lnTo>
                    <a:pt x="2894" y="8732"/>
                  </a:lnTo>
                  <a:lnTo>
                    <a:pt x="2920" y="8778"/>
                  </a:lnTo>
                  <a:lnTo>
                    <a:pt x="2933" y="8837"/>
                  </a:lnTo>
                  <a:lnTo>
                    <a:pt x="2949" y="9145"/>
                  </a:lnTo>
                  <a:lnTo>
                    <a:pt x="2922" y="9209"/>
                  </a:lnTo>
                  <a:lnTo>
                    <a:pt x="2877" y="9261"/>
                  </a:lnTo>
                  <a:lnTo>
                    <a:pt x="2833" y="9321"/>
                  </a:lnTo>
                  <a:lnTo>
                    <a:pt x="2778" y="9349"/>
                  </a:lnTo>
                  <a:lnTo>
                    <a:pt x="2678" y="9418"/>
                  </a:lnTo>
                  <a:lnTo>
                    <a:pt x="2621" y="9522"/>
                  </a:lnTo>
                  <a:lnTo>
                    <a:pt x="2570" y="9589"/>
                  </a:lnTo>
                  <a:lnTo>
                    <a:pt x="2510" y="9635"/>
                  </a:lnTo>
                  <a:lnTo>
                    <a:pt x="2381" y="9668"/>
                  </a:lnTo>
                  <a:lnTo>
                    <a:pt x="2326" y="9690"/>
                  </a:lnTo>
                  <a:lnTo>
                    <a:pt x="2286" y="9723"/>
                  </a:lnTo>
                  <a:lnTo>
                    <a:pt x="2257" y="9757"/>
                  </a:lnTo>
                  <a:lnTo>
                    <a:pt x="2166" y="9914"/>
                  </a:lnTo>
                  <a:lnTo>
                    <a:pt x="2096" y="10064"/>
                  </a:lnTo>
                  <a:lnTo>
                    <a:pt x="2037" y="10143"/>
                  </a:lnTo>
                  <a:lnTo>
                    <a:pt x="1966" y="10189"/>
                  </a:lnTo>
                  <a:lnTo>
                    <a:pt x="1733" y="10233"/>
                  </a:lnTo>
                  <a:lnTo>
                    <a:pt x="1682" y="10249"/>
                  </a:lnTo>
                  <a:lnTo>
                    <a:pt x="1635" y="10277"/>
                  </a:lnTo>
                  <a:lnTo>
                    <a:pt x="1609" y="10311"/>
                  </a:lnTo>
                  <a:lnTo>
                    <a:pt x="1567" y="10377"/>
                  </a:lnTo>
                  <a:lnTo>
                    <a:pt x="1552" y="10427"/>
                  </a:lnTo>
                  <a:lnTo>
                    <a:pt x="1502" y="10466"/>
                  </a:lnTo>
                  <a:lnTo>
                    <a:pt x="1456" y="10522"/>
                  </a:lnTo>
                  <a:lnTo>
                    <a:pt x="1364" y="10678"/>
                  </a:lnTo>
                  <a:lnTo>
                    <a:pt x="1201" y="10831"/>
                  </a:lnTo>
                  <a:lnTo>
                    <a:pt x="1104" y="10981"/>
                  </a:lnTo>
                  <a:lnTo>
                    <a:pt x="1102" y="11055"/>
                  </a:lnTo>
                  <a:lnTo>
                    <a:pt x="1111" y="11127"/>
                  </a:lnTo>
                  <a:lnTo>
                    <a:pt x="1205" y="11355"/>
                  </a:lnTo>
                  <a:lnTo>
                    <a:pt x="1238" y="11560"/>
                  </a:lnTo>
                  <a:lnTo>
                    <a:pt x="1262" y="11634"/>
                  </a:lnTo>
                  <a:lnTo>
                    <a:pt x="1297" y="11686"/>
                  </a:lnTo>
                  <a:lnTo>
                    <a:pt x="1356" y="11716"/>
                  </a:lnTo>
                  <a:lnTo>
                    <a:pt x="1562" y="11743"/>
                  </a:lnTo>
                  <a:lnTo>
                    <a:pt x="1635" y="11734"/>
                  </a:lnTo>
                  <a:lnTo>
                    <a:pt x="1703" y="11743"/>
                  </a:lnTo>
                  <a:lnTo>
                    <a:pt x="1759" y="11767"/>
                  </a:lnTo>
                  <a:lnTo>
                    <a:pt x="1798" y="11843"/>
                  </a:lnTo>
                  <a:lnTo>
                    <a:pt x="1796" y="11914"/>
                  </a:lnTo>
                  <a:lnTo>
                    <a:pt x="1802" y="11986"/>
                  </a:lnTo>
                  <a:lnTo>
                    <a:pt x="1820" y="12056"/>
                  </a:lnTo>
                  <a:lnTo>
                    <a:pt x="1852" y="12120"/>
                  </a:lnTo>
                  <a:lnTo>
                    <a:pt x="1877" y="12201"/>
                  </a:lnTo>
                  <a:lnTo>
                    <a:pt x="1857" y="12261"/>
                  </a:lnTo>
                  <a:lnTo>
                    <a:pt x="1822" y="12318"/>
                  </a:lnTo>
                  <a:lnTo>
                    <a:pt x="1687" y="12479"/>
                  </a:lnTo>
                  <a:lnTo>
                    <a:pt x="1652" y="12536"/>
                  </a:lnTo>
                  <a:lnTo>
                    <a:pt x="1626" y="12590"/>
                  </a:lnTo>
                  <a:lnTo>
                    <a:pt x="1612" y="12626"/>
                  </a:lnTo>
                  <a:lnTo>
                    <a:pt x="1609" y="12639"/>
                  </a:lnTo>
                  <a:lnTo>
                    <a:pt x="1597" y="12662"/>
                  </a:lnTo>
                  <a:lnTo>
                    <a:pt x="1577" y="12682"/>
                  </a:lnTo>
                  <a:lnTo>
                    <a:pt x="1529" y="12707"/>
                  </a:lnTo>
                  <a:lnTo>
                    <a:pt x="1329" y="12772"/>
                  </a:lnTo>
                  <a:lnTo>
                    <a:pt x="1260" y="12837"/>
                  </a:lnTo>
                  <a:lnTo>
                    <a:pt x="1242" y="12888"/>
                  </a:lnTo>
                  <a:lnTo>
                    <a:pt x="1250" y="13070"/>
                  </a:lnTo>
                  <a:lnTo>
                    <a:pt x="1242" y="13249"/>
                  </a:lnTo>
                  <a:lnTo>
                    <a:pt x="1171" y="13502"/>
                  </a:lnTo>
                  <a:lnTo>
                    <a:pt x="1075" y="13648"/>
                  </a:lnTo>
                  <a:lnTo>
                    <a:pt x="1096" y="13834"/>
                  </a:lnTo>
                  <a:lnTo>
                    <a:pt x="1150" y="13845"/>
                  </a:lnTo>
                  <a:lnTo>
                    <a:pt x="1264" y="13904"/>
                  </a:lnTo>
                  <a:lnTo>
                    <a:pt x="1355" y="13996"/>
                  </a:lnTo>
                  <a:lnTo>
                    <a:pt x="1416" y="14122"/>
                  </a:lnTo>
                  <a:lnTo>
                    <a:pt x="1439" y="14285"/>
                  </a:lnTo>
                  <a:lnTo>
                    <a:pt x="1268" y="14675"/>
                  </a:lnTo>
                  <a:lnTo>
                    <a:pt x="1281" y="14887"/>
                  </a:lnTo>
                  <a:lnTo>
                    <a:pt x="1323" y="15104"/>
                  </a:lnTo>
                  <a:lnTo>
                    <a:pt x="1305" y="15125"/>
                  </a:lnTo>
                  <a:lnTo>
                    <a:pt x="1237" y="15169"/>
                  </a:lnTo>
                  <a:lnTo>
                    <a:pt x="1159" y="15208"/>
                  </a:lnTo>
                  <a:lnTo>
                    <a:pt x="1053" y="15279"/>
                  </a:lnTo>
                  <a:lnTo>
                    <a:pt x="1000" y="15343"/>
                  </a:lnTo>
                  <a:lnTo>
                    <a:pt x="969" y="15414"/>
                  </a:lnTo>
                  <a:lnTo>
                    <a:pt x="957" y="15481"/>
                  </a:lnTo>
                  <a:lnTo>
                    <a:pt x="953" y="15559"/>
                  </a:lnTo>
                  <a:lnTo>
                    <a:pt x="906" y="15731"/>
                  </a:lnTo>
                  <a:lnTo>
                    <a:pt x="862" y="15793"/>
                  </a:lnTo>
                  <a:lnTo>
                    <a:pt x="806" y="15840"/>
                  </a:lnTo>
                  <a:lnTo>
                    <a:pt x="746" y="15869"/>
                  </a:lnTo>
                  <a:lnTo>
                    <a:pt x="624" y="15902"/>
                  </a:lnTo>
                  <a:lnTo>
                    <a:pt x="581" y="15947"/>
                  </a:lnTo>
                  <a:lnTo>
                    <a:pt x="556" y="15996"/>
                  </a:lnTo>
                  <a:lnTo>
                    <a:pt x="514" y="16035"/>
                  </a:lnTo>
                  <a:lnTo>
                    <a:pt x="454" y="16050"/>
                  </a:lnTo>
                  <a:lnTo>
                    <a:pt x="390" y="16052"/>
                  </a:lnTo>
                  <a:lnTo>
                    <a:pt x="317" y="16092"/>
                  </a:lnTo>
                  <a:lnTo>
                    <a:pt x="284" y="16149"/>
                  </a:lnTo>
                  <a:lnTo>
                    <a:pt x="268" y="16221"/>
                  </a:lnTo>
                  <a:lnTo>
                    <a:pt x="259" y="16291"/>
                  </a:lnTo>
                  <a:lnTo>
                    <a:pt x="260" y="16359"/>
                  </a:lnTo>
                  <a:lnTo>
                    <a:pt x="279" y="16428"/>
                  </a:lnTo>
                  <a:lnTo>
                    <a:pt x="309" y="16476"/>
                  </a:lnTo>
                  <a:lnTo>
                    <a:pt x="336" y="16601"/>
                  </a:lnTo>
                  <a:lnTo>
                    <a:pt x="414" y="16854"/>
                  </a:lnTo>
                  <a:lnTo>
                    <a:pt x="520" y="16945"/>
                  </a:lnTo>
                  <a:lnTo>
                    <a:pt x="620" y="16990"/>
                  </a:lnTo>
                  <a:lnTo>
                    <a:pt x="732" y="17078"/>
                  </a:lnTo>
                  <a:lnTo>
                    <a:pt x="838" y="17413"/>
                  </a:lnTo>
                  <a:lnTo>
                    <a:pt x="810" y="17626"/>
                  </a:lnTo>
                  <a:lnTo>
                    <a:pt x="772" y="17695"/>
                  </a:lnTo>
                  <a:lnTo>
                    <a:pt x="744" y="17783"/>
                  </a:lnTo>
                  <a:lnTo>
                    <a:pt x="664" y="17908"/>
                  </a:lnTo>
                  <a:lnTo>
                    <a:pt x="637" y="17969"/>
                  </a:lnTo>
                  <a:lnTo>
                    <a:pt x="623" y="18037"/>
                  </a:lnTo>
                  <a:lnTo>
                    <a:pt x="597" y="18109"/>
                  </a:lnTo>
                  <a:lnTo>
                    <a:pt x="578" y="18185"/>
                  </a:lnTo>
                  <a:lnTo>
                    <a:pt x="563" y="18277"/>
                  </a:lnTo>
                  <a:lnTo>
                    <a:pt x="606" y="18415"/>
                  </a:lnTo>
                  <a:lnTo>
                    <a:pt x="617" y="18488"/>
                  </a:lnTo>
                  <a:lnTo>
                    <a:pt x="620" y="18581"/>
                  </a:lnTo>
                  <a:lnTo>
                    <a:pt x="645" y="18658"/>
                  </a:lnTo>
                  <a:lnTo>
                    <a:pt x="716" y="18823"/>
                  </a:lnTo>
                  <a:lnTo>
                    <a:pt x="712" y="18895"/>
                  </a:lnTo>
                  <a:lnTo>
                    <a:pt x="684" y="18960"/>
                  </a:lnTo>
                  <a:lnTo>
                    <a:pt x="648" y="19019"/>
                  </a:lnTo>
                  <a:lnTo>
                    <a:pt x="516" y="19176"/>
                  </a:lnTo>
                  <a:lnTo>
                    <a:pt x="457" y="19298"/>
                  </a:lnTo>
                  <a:lnTo>
                    <a:pt x="411" y="19350"/>
                  </a:lnTo>
                  <a:lnTo>
                    <a:pt x="36" y="19576"/>
                  </a:lnTo>
                  <a:lnTo>
                    <a:pt x="0" y="19612"/>
                  </a:lnTo>
                  <a:lnTo>
                    <a:pt x="38" y="19725"/>
                  </a:lnTo>
                  <a:lnTo>
                    <a:pt x="216" y="19759"/>
                  </a:lnTo>
                  <a:lnTo>
                    <a:pt x="355" y="19728"/>
                  </a:lnTo>
                  <a:lnTo>
                    <a:pt x="386" y="19769"/>
                  </a:lnTo>
                  <a:lnTo>
                    <a:pt x="406" y="19830"/>
                  </a:lnTo>
                  <a:lnTo>
                    <a:pt x="444" y="19901"/>
                  </a:lnTo>
                  <a:lnTo>
                    <a:pt x="523" y="19980"/>
                  </a:lnTo>
                  <a:lnTo>
                    <a:pt x="674" y="20028"/>
                  </a:lnTo>
                  <a:lnTo>
                    <a:pt x="760" y="20086"/>
                  </a:lnTo>
                  <a:lnTo>
                    <a:pt x="825" y="20157"/>
                  </a:lnTo>
                  <a:lnTo>
                    <a:pt x="813" y="20216"/>
                  </a:lnTo>
                  <a:lnTo>
                    <a:pt x="779" y="20270"/>
                  </a:lnTo>
                  <a:lnTo>
                    <a:pt x="751" y="20342"/>
                  </a:lnTo>
                  <a:lnTo>
                    <a:pt x="746" y="20427"/>
                  </a:lnTo>
                  <a:lnTo>
                    <a:pt x="798" y="20561"/>
                  </a:lnTo>
                  <a:lnTo>
                    <a:pt x="862" y="20630"/>
                  </a:lnTo>
                  <a:lnTo>
                    <a:pt x="1023" y="20718"/>
                  </a:lnTo>
                  <a:lnTo>
                    <a:pt x="1509" y="20890"/>
                  </a:lnTo>
                  <a:lnTo>
                    <a:pt x="1721" y="21008"/>
                  </a:lnTo>
                  <a:lnTo>
                    <a:pt x="1799" y="21067"/>
                  </a:lnTo>
                  <a:lnTo>
                    <a:pt x="1847" y="21131"/>
                  </a:lnTo>
                  <a:lnTo>
                    <a:pt x="1847" y="21192"/>
                  </a:lnTo>
                  <a:lnTo>
                    <a:pt x="1872" y="21263"/>
                  </a:lnTo>
                  <a:lnTo>
                    <a:pt x="1919" y="21340"/>
                  </a:lnTo>
                  <a:lnTo>
                    <a:pt x="1979" y="21389"/>
                  </a:lnTo>
                  <a:lnTo>
                    <a:pt x="2410" y="21575"/>
                  </a:lnTo>
                  <a:lnTo>
                    <a:pt x="2443" y="21600"/>
                  </a:lnTo>
                  <a:lnTo>
                    <a:pt x="2613" y="21178"/>
                  </a:lnTo>
                  <a:lnTo>
                    <a:pt x="2715" y="21016"/>
                  </a:lnTo>
                  <a:lnTo>
                    <a:pt x="2830" y="20891"/>
                  </a:lnTo>
                  <a:lnTo>
                    <a:pt x="2964" y="20799"/>
                  </a:lnTo>
                  <a:lnTo>
                    <a:pt x="3529" y="20611"/>
                  </a:lnTo>
                  <a:lnTo>
                    <a:pt x="3737" y="20593"/>
                  </a:lnTo>
                  <a:lnTo>
                    <a:pt x="3875" y="20616"/>
                  </a:lnTo>
                  <a:lnTo>
                    <a:pt x="3625" y="21013"/>
                  </a:lnTo>
                  <a:lnTo>
                    <a:pt x="3399" y="21156"/>
                  </a:lnTo>
                  <a:lnTo>
                    <a:pt x="3244" y="21045"/>
                  </a:lnTo>
                  <a:lnTo>
                    <a:pt x="2914" y="21088"/>
                  </a:lnTo>
                  <a:lnTo>
                    <a:pt x="3075" y="21350"/>
                  </a:lnTo>
                  <a:lnTo>
                    <a:pt x="3295" y="21319"/>
                  </a:lnTo>
                  <a:lnTo>
                    <a:pt x="3494" y="21243"/>
                  </a:lnTo>
                  <a:lnTo>
                    <a:pt x="3700" y="21076"/>
                  </a:lnTo>
                  <a:lnTo>
                    <a:pt x="4038" y="20538"/>
                  </a:lnTo>
                  <a:lnTo>
                    <a:pt x="4228" y="20366"/>
                  </a:lnTo>
                  <a:lnTo>
                    <a:pt x="4668" y="20234"/>
                  </a:lnTo>
                  <a:lnTo>
                    <a:pt x="4735" y="20134"/>
                  </a:lnTo>
                  <a:lnTo>
                    <a:pt x="4834" y="19943"/>
                  </a:lnTo>
                  <a:lnTo>
                    <a:pt x="4842" y="19752"/>
                  </a:lnTo>
                  <a:lnTo>
                    <a:pt x="4708" y="19704"/>
                  </a:lnTo>
                  <a:lnTo>
                    <a:pt x="4624" y="19714"/>
                  </a:lnTo>
                  <a:lnTo>
                    <a:pt x="4446" y="19564"/>
                  </a:lnTo>
                  <a:lnTo>
                    <a:pt x="4282" y="19355"/>
                  </a:lnTo>
                  <a:lnTo>
                    <a:pt x="4204" y="19279"/>
                  </a:lnTo>
                  <a:lnTo>
                    <a:pt x="4110" y="19228"/>
                  </a:lnTo>
                  <a:lnTo>
                    <a:pt x="3995" y="19219"/>
                  </a:lnTo>
                  <a:lnTo>
                    <a:pt x="4087" y="19289"/>
                  </a:lnTo>
                  <a:lnTo>
                    <a:pt x="4113" y="19357"/>
                  </a:lnTo>
                  <a:lnTo>
                    <a:pt x="4079" y="19402"/>
                  </a:lnTo>
                  <a:lnTo>
                    <a:pt x="3995" y="19407"/>
                  </a:lnTo>
                  <a:lnTo>
                    <a:pt x="3799" y="19327"/>
                  </a:lnTo>
                  <a:lnTo>
                    <a:pt x="3616" y="19219"/>
                  </a:lnTo>
                  <a:lnTo>
                    <a:pt x="3749" y="18951"/>
                  </a:lnTo>
                  <a:lnTo>
                    <a:pt x="4493" y="18176"/>
                  </a:lnTo>
                  <a:lnTo>
                    <a:pt x="4868" y="17668"/>
                  </a:lnTo>
                  <a:lnTo>
                    <a:pt x="5643" y="16886"/>
                  </a:lnTo>
                  <a:lnTo>
                    <a:pt x="5828" y="16775"/>
                  </a:lnTo>
                  <a:lnTo>
                    <a:pt x="6090" y="16654"/>
                  </a:lnTo>
                  <a:lnTo>
                    <a:pt x="6378" y="16599"/>
                  </a:lnTo>
                  <a:lnTo>
                    <a:pt x="6680" y="16591"/>
                  </a:lnTo>
                  <a:lnTo>
                    <a:pt x="6731" y="16610"/>
                  </a:lnTo>
                  <a:lnTo>
                    <a:pt x="6894" y="16711"/>
                  </a:lnTo>
                  <a:lnTo>
                    <a:pt x="6967" y="16675"/>
                  </a:lnTo>
                  <a:lnTo>
                    <a:pt x="7002" y="16622"/>
                  </a:lnTo>
                  <a:lnTo>
                    <a:pt x="7028" y="16552"/>
                  </a:lnTo>
                  <a:lnTo>
                    <a:pt x="7149" y="16331"/>
                  </a:lnTo>
                  <a:lnTo>
                    <a:pt x="7202" y="16287"/>
                  </a:lnTo>
                  <a:lnTo>
                    <a:pt x="7684" y="16180"/>
                  </a:lnTo>
                  <a:lnTo>
                    <a:pt x="9406" y="15523"/>
                  </a:lnTo>
                  <a:lnTo>
                    <a:pt x="9989" y="15479"/>
                  </a:lnTo>
                  <a:lnTo>
                    <a:pt x="11330" y="15064"/>
                  </a:lnTo>
                  <a:lnTo>
                    <a:pt x="11564" y="15075"/>
                  </a:lnTo>
                  <a:lnTo>
                    <a:pt x="11631" y="15055"/>
                  </a:lnTo>
                  <a:lnTo>
                    <a:pt x="11770" y="14968"/>
                  </a:lnTo>
                  <a:lnTo>
                    <a:pt x="12231" y="14846"/>
                  </a:lnTo>
                  <a:lnTo>
                    <a:pt x="12700" y="14798"/>
                  </a:lnTo>
                  <a:lnTo>
                    <a:pt x="12978" y="14718"/>
                  </a:lnTo>
                  <a:lnTo>
                    <a:pt x="13460" y="14449"/>
                  </a:lnTo>
                  <a:lnTo>
                    <a:pt x="13684" y="14236"/>
                  </a:lnTo>
                  <a:lnTo>
                    <a:pt x="13881" y="13957"/>
                  </a:lnTo>
                  <a:lnTo>
                    <a:pt x="14213" y="13362"/>
                  </a:lnTo>
                  <a:lnTo>
                    <a:pt x="14398" y="13106"/>
                  </a:lnTo>
                  <a:lnTo>
                    <a:pt x="14599" y="12951"/>
                  </a:lnTo>
                  <a:lnTo>
                    <a:pt x="15111" y="12730"/>
                  </a:lnTo>
                  <a:lnTo>
                    <a:pt x="15506" y="12454"/>
                  </a:lnTo>
                  <a:lnTo>
                    <a:pt x="15647" y="12303"/>
                  </a:lnTo>
                  <a:lnTo>
                    <a:pt x="17035" y="11652"/>
                  </a:lnTo>
                  <a:lnTo>
                    <a:pt x="17903" y="11277"/>
                  </a:lnTo>
                  <a:lnTo>
                    <a:pt x="17995" y="11059"/>
                  </a:lnTo>
                  <a:lnTo>
                    <a:pt x="18076" y="11062"/>
                  </a:lnTo>
                  <a:lnTo>
                    <a:pt x="18140" y="11047"/>
                  </a:lnTo>
                  <a:lnTo>
                    <a:pt x="18167" y="10979"/>
                  </a:lnTo>
                  <a:lnTo>
                    <a:pt x="18188" y="10939"/>
                  </a:lnTo>
                  <a:lnTo>
                    <a:pt x="18293" y="10840"/>
                  </a:lnTo>
                  <a:lnTo>
                    <a:pt x="18326" y="10820"/>
                  </a:lnTo>
                  <a:lnTo>
                    <a:pt x="18400" y="10797"/>
                  </a:lnTo>
                  <a:lnTo>
                    <a:pt x="18580" y="10752"/>
                  </a:lnTo>
                  <a:lnTo>
                    <a:pt x="18742" y="10708"/>
                  </a:lnTo>
                  <a:lnTo>
                    <a:pt x="18962" y="10655"/>
                  </a:lnTo>
                  <a:lnTo>
                    <a:pt x="19085" y="10451"/>
                  </a:lnTo>
                  <a:lnTo>
                    <a:pt x="19698" y="9961"/>
                  </a:lnTo>
                  <a:lnTo>
                    <a:pt x="19895" y="9848"/>
                  </a:lnTo>
                  <a:lnTo>
                    <a:pt x="19961" y="9591"/>
                  </a:lnTo>
                  <a:lnTo>
                    <a:pt x="20223" y="9395"/>
                  </a:lnTo>
                  <a:lnTo>
                    <a:pt x="20451" y="9416"/>
                  </a:lnTo>
                  <a:lnTo>
                    <a:pt x="20646" y="9137"/>
                  </a:lnTo>
                  <a:lnTo>
                    <a:pt x="20758" y="9015"/>
                  </a:lnTo>
                  <a:lnTo>
                    <a:pt x="20844" y="8776"/>
                  </a:lnTo>
                  <a:lnTo>
                    <a:pt x="21014" y="8476"/>
                  </a:lnTo>
                  <a:lnTo>
                    <a:pt x="21038" y="8294"/>
                  </a:lnTo>
                  <a:lnTo>
                    <a:pt x="21002" y="8224"/>
                  </a:lnTo>
                  <a:lnTo>
                    <a:pt x="20874" y="8115"/>
                  </a:lnTo>
                  <a:lnTo>
                    <a:pt x="20847" y="8065"/>
                  </a:lnTo>
                  <a:lnTo>
                    <a:pt x="20841" y="8002"/>
                  </a:lnTo>
                  <a:lnTo>
                    <a:pt x="20804" y="7808"/>
                  </a:lnTo>
                  <a:lnTo>
                    <a:pt x="20765" y="7661"/>
                  </a:lnTo>
                  <a:lnTo>
                    <a:pt x="20792" y="7539"/>
                  </a:lnTo>
                  <a:lnTo>
                    <a:pt x="20882" y="7447"/>
                  </a:lnTo>
                  <a:lnTo>
                    <a:pt x="20892" y="7332"/>
                  </a:lnTo>
                  <a:lnTo>
                    <a:pt x="20740" y="7102"/>
                  </a:lnTo>
                  <a:lnTo>
                    <a:pt x="20608" y="6923"/>
                  </a:lnTo>
                  <a:lnTo>
                    <a:pt x="20372" y="6776"/>
                  </a:lnTo>
                  <a:lnTo>
                    <a:pt x="20261" y="6656"/>
                  </a:lnTo>
                  <a:lnTo>
                    <a:pt x="20220" y="6488"/>
                  </a:lnTo>
                  <a:lnTo>
                    <a:pt x="20227" y="6259"/>
                  </a:lnTo>
                  <a:lnTo>
                    <a:pt x="20236" y="5926"/>
                  </a:lnTo>
                  <a:lnTo>
                    <a:pt x="20315" y="5725"/>
                  </a:lnTo>
                  <a:lnTo>
                    <a:pt x="20461" y="5564"/>
                  </a:lnTo>
                  <a:lnTo>
                    <a:pt x="20588" y="5538"/>
                  </a:lnTo>
                  <a:lnTo>
                    <a:pt x="20647" y="5631"/>
                  </a:lnTo>
                  <a:lnTo>
                    <a:pt x="20862" y="5725"/>
                  </a:lnTo>
                  <a:lnTo>
                    <a:pt x="21116" y="5669"/>
                  </a:lnTo>
                  <a:lnTo>
                    <a:pt x="21225" y="5724"/>
                  </a:lnTo>
                  <a:lnTo>
                    <a:pt x="21275" y="5627"/>
                  </a:lnTo>
                  <a:lnTo>
                    <a:pt x="21337" y="5576"/>
                  </a:lnTo>
                  <a:lnTo>
                    <a:pt x="21390" y="5507"/>
                  </a:lnTo>
                  <a:lnTo>
                    <a:pt x="21412" y="5365"/>
                  </a:lnTo>
                  <a:lnTo>
                    <a:pt x="21438" y="5271"/>
                  </a:lnTo>
                  <a:lnTo>
                    <a:pt x="21600" y="4943"/>
                  </a:lnTo>
                  <a:cubicBezTo>
                    <a:pt x="21600" y="4943"/>
                    <a:pt x="21435" y="4830"/>
                    <a:pt x="21435" y="4830"/>
                  </a:cubicBezTo>
                  <a:close/>
                </a:path>
              </a:pathLst>
            </a:custGeom>
            <a:grpFill/>
            <a:ln w="6350">
              <a:solidFill>
                <a:schemeClr val="bg1"/>
              </a:solidFill>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Times New Roman"/>
                <a:ea typeface="+mn-ea"/>
                <a:cs typeface="+mn-cs"/>
              </a:endParaRPr>
            </a:p>
          </p:txBody>
        </p:sp>
        <p:sp>
          <p:nvSpPr>
            <p:cNvPr id="18" name="Shape 14">
              <a:extLst>
                <a:ext uri="{FF2B5EF4-FFF2-40B4-BE49-F238E27FC236}">
                  <a16:creationId xmlns:a16="http://schemas.microsoft.com/office/drawing/2014/main" id="{400D74D0-96AD-4D7A-9D56-673660012791}"/>
                </a:ext>
              </a:extLst>
            </p:cNvPr>
            <p:cNvSpPr/>
            <p:nvPr/>
          </p:nvSpPr>
          <p:spPr>
            <a:xfrm>
              <a:off x="5338369" y="1968218"/>
              <a:ext cx="2432135" cy="1940716"/>
            </a:xfrm>
            <a:custGeom>
              <a:avLst/>
              <a:gdLst/>
              <a:ahLst/>
              <a:cxnLst>
                <a:cxn ang="0">
                  <a:pos x="wd2" y="hd2"/>
                </a:cxn>
                <a:cxn ang="5400000">
                  <a:pos x="wd2" y="hd2"/>
                </a:cxn>
                <a:cxn ang="10800000">
                  <a:pos x="wd2" y="hd2"/>
                </a:cxn>
                <a:cxn ang="16200000">
                  <a:pos x="wd2" y="hd2"/>
                </a:cxn>
              </a:cxnLst>
              <a:rect l="0" t="0" r="r" b="b"/>
              <a:pathLst>
                <a:path w="21600" h="21600" extrusionOk="0">
                  <a:moveTo>
                    <a:pt x="21557" y="10486"/>
                  </a:moveTo>
                  <a:lnTo>
                    <a:pt x="21530" y="10465"/>
                  </a:lnTo>
                  <a:lnTo>
                    <a:pt x="21506" y="10426"/>
                  </a:lnTo>
                  <a:lnTo>
                    <a:pt x="21497" y="10375"/>
                  </a:lnTo>
                  <a:lnTo>
                    <a:pt x="21464" y="10286"/>
                  </a:lnTo>
                  <a:lnTo>
                    <a:pt x="21396" y="10154"/>
                  </a:lnTo>
                  <a:lnTo>
                    <a:pt x="21367" y="10112"/>
                  </a:lnTo>
                  <a:lnTo>
                    <a:pt x="21354" y="10060"/>
                  </a:lnTo>
                  <a:lnTo>
                    <a:pt x="21367" y="10000"/>
                  </a:lnTo>
                  <a:lnTo>
                    <a:pt x="21411" y="9898"/>
                  </a:lnTo>
                  <a:lnTo>
                    <a:pt x="21435" y="9855"/>
                  </a:lnTo>
                  <a:lnTo>
                    <a:pt x="21453" y="9805"/>
                  </a:lnTo>
                  <a:lnTo>
                    <a:pt x="21468" y="9749"/>
                  </a:lnTo>
                  <a:lnTo>
                    <a:pt x="21476" y="9693"/>
                  </a:lnTo>
                  <a:lnTo>
                    <a:pt x="21475" y="9641"/>
                  </a:lnTo>
                  <a:lnTo>
                    <a:pt x="21390" y="9487"/>
                  </a:lnTo>
                  <a:lnTo>
                    <a:pt x="21330" y="9267"/>
                  </a:lnTo>
                  <a:lnTo>
                    <a:pt x="21305" y="8932"/>
                  </a:lnTo>
                  <a:lnTo>
                    <a:pt x="21146" y="9042"/>
                  </a:lnTo>
                  <a:lnTo>
                    <a:pt x="21113" y="9075"/>
                  </a:lnTo>
                  <a:lnTo>
                    <a:pt x="21040" y="9132"/>
                  </a:lnTo>
                  <a:lnTo>
                    <a:pt x="20999" y="9154"/>
                  </a:lnTo>
                  <a:lnTo>
                    <a:pt x="20953" y="9168"/>
                  </a:lnTo>
                  <a:lnTo>
                    <a:pt x="20855" y="9182"/>
                  </a:lnTo>
                  <a:lnTo>
                    <a:pt x="20814" y="9168"/>
                  </a:lnTo>
                  <a:lnTo>
                    <a:pt x="20772" y="9118"/>
                  </a:lnTo>
                  <a:lnTo>
                    <a:pt x="20731" y="9078"/>
                  </a:lnTo>
                  <a:lnTo>
                    <a:pt x="20628" y="9025"/>
                  </a:lnTo>
                  <a:lnTo>
                    <a:pt x="20560" y="9020"/>
                  </a:lnTo>
                  <a:lnTo>
                    <a:pt x="20335" y="8946"/>
                  </a:lnTo>
                  <a:lnTo>
                    <a:pt x="20293" y="8916"/>
                  </a:lnTo>
                  <a:lnTo>
                    <a:pt x="20271" y="8873"/>
                  </a:lnTo>
                  <a:lnTo>
                    <a:pt x="20249" y="8771"/>
                  </a:lnTo>
                  <a:lnTo>
                    <a:pt x="20245" y="8724"/>
                  </a:lnTo>
                  <a:lnTo>
                    <a:pt x="20252" y="8680"/>
                  </a:lnTo>
                  <a:lnTo>
                    <a:pt x="20272" y="8649"/>
                  </a:lnTo>
                  <a:lnTo>
                    <a:pt x="20288" y="8628"/>
                  </a:lnTo>
                  <a:lnTo>
                    <a:pt x="20296" y="8620"/>
                  </a:lnTo>
                  <a:lnTo>
                    <a:pt x="20298" y="8611"/>
                  </a:lnTo>
                  <a:lnTo>
                    <a:pt x="20298" y="8594"/>
                  </a:lnTo>
                  <a:lnTo>
                    <a:pt x="20288" y="8557"/>
                  </a:lnTo>
                  <a:lnTo>
                    <a:pt x="20247" y="8469"/>
                  </a:lnTo>
                  <a:lnTo>
                    <a:pt x="20149" y="8366"/>
                  </a:lnTo>
                  <a:lnTo>
                    <a:pt x="20126" y="8322"/>
                  </a:lnTo>
                  <a:lnTo>
                    <a:pt x="20113" y="8270"/>
                  </a:lnTo>
                  <a:lnTo>
                    <a:pt x="20108" y="8219"/>
                  </a:lnTo>
                  <a:lnTo>
                    <a:pt x="20115" y="8174"/>
                  </a:lnTo>
                  <a:lnTo>
                    <a:pt x="20140" y="8140"/>
                  </a:lnTo>
                  <a:lnTo>
                    <a:pt x="20172" y="8118"/>
                  </a:lnTo>
                  <a:lnTo>
                    <a:pt x="20201" y="8083"/>
                  </a:lnTo>
                  <a:lnTo>
                    <a:pt x="20220" y="8043"/>
                  </a:lnTo>
                  <a:lnTo>
                    <a:pt x="20222" y="7995"/>
                  </a:lnTo>
                  <a:lnTo>
                    <a:pt x="20201" y="7954"/>
                  </a:lnTo>
                  <a:lnTo>
                    <a:pt x="20160" y="7920"/>
                  </a:lnTo>
                  <a:lnTo>
                    <a:pt x="20097" y="7899"/>
                  </a:lnTo>
                  <a:lnTo>
                    <a:pt x="20022" y="7893"/>
                  </a:lnTo>
                  <a:lnTo>
                    <a:pt x="19948" y="7903"/>
                  </a:lnTo>
                  <a:lnTo>
                    <a:pt x="19720" y="8003"/>
                  </a:lnTo>
                  <a:lnTo>
                    <a:pt x="19676" y="8004"/>
                  </a:lnTo>
                  <a:lnTo>
                    <a:pt x="19636" y="7964"/>
                  </a:lnTo>
                  <a:lnTo>
                    <a:pt x="19611" y="7917"/>
                  </a:lnTo>
                  <a:lnTo>
                    <a:pt x="19597" y="7866"/>
                  </a:lnTo>
                  <a:lnTo>
                    <a:pt x="19594" y="7816"/>
                  </a:lnTo>
                  <a:lnTo>
                    <a:pt x="19585" y="7767"/>
                  </a:lnTo>
                  <a:lnTo>
                    <a:pt x="19574" y="7724"/>
                  </a:lnTo>
                  <a:lnTo>
                    <a:pt x="19552" y="7695"/>
                  </a:lnTo>
                  <a:lnTo>
                    <a:pt x="19513" y="7670"/>
                  </a:lnTo>
                  <a:lnTo>
                    <a:pt x="19304" y="7639"/>
                  </a:lnTo>
                  <a:lnTo>
                    <a:pt x="19046" y="7664"/>
                  </a:lnTo>
                  <a:lnTo>
                    <a:pt x="18936" y="7711"/>
                  </a:lnTo>
                  <a:lnTo>
                    <a:pt x="18885" y="7771"/>
                  </a:lnTo>
                  <a:lnTo>
                    <a:pt x="18792" y="7852"/>
                  </a:lnTo>
                  <a:lnTo>
                    <a:pt x="18756" y="7874"/>
                  </a:lnTo>
                  <a:lnTo>
                    <a:pt x="18670" y="7854"/>
                  </a:lnTo>
                  <a:lnTo>
                    <a:pt x="18646" y="7859"/>
                  </a:lnTo>
                  <a:lnTo>
                    <a:pt x="18633" y="7895"/>
                  </a:lnTo>
                  <a:lnTo>
                    <a:pt x="18628" y="7945"/>
                  </a:lnTo>
                  <a:lnTo>
                    <a:pt x="18625" y="8052"/>
                  </a:lnTo>
                  <a:lnTo>
                    <a:pt x="18616" y="8146"/>
                  </a:lnTo>
                  <a:lnTo>
                    <a:pt x="18600" y="8183"/>
                  </a:lnTo>
                  <a:lnTo>
                    <a:pt x="18578" y="8207"/>
                  </a:lnTo>
                  <a:lnTo>
                    <a:pt x="18556" y="8228"/>
                  </a:lnTo>
                  <a:lnTo>
                    <a:pt x="18529" y="8258"/>
                  </a:lnTo>
                  <a:lnTo>
                    <a:pt x="18508" y="8300"/>
                  </a:lnTo>
                  <a:lnTo>
                    <a:pt x="18492" y="8355"/>
                  </a:lnTo>
                  <a:lnTo>
                    <a:pt x="18448" y="8464"/>
                  </a:lnTo>
                  <a:lnTo>
                    <a:pt x="18403" y="8551"/>
                  </a:lnTo>
                  <a:lnTo>
                    <a:pt x="18393" y="8588"/>
                  </a:lnTo>
                  <a:lnTo>
                    <a:pt x="18385" y="8609"/>
                  </a:lnTo>
                  <a:lnTo>
                    <a:pt x="18382" y="8619"/>
                  </a:lnTo>
                  <a:lnTo>
                    <a:pt x="18309" y="8624"/>
                  </a:lnTo>
                  <a:lnTo>
                    <a:pt x="18192" y="8604"/>
                  </a:lnTo>
                  <a:lnTo>
                    <a:pt x="18044" y="8616"/>
                  </a:lnTo>
                  <a:lnTo>
                    <a:pt x="18025" y="8624"/>
                  </a:lnTo>
                  <a:lnTo>
                    <a:pt x="18009" y="8624"/>
                  </a:lnTo>
                  <a:lnTo>
                    <a:pt x="17978" y="8617"/>
                  </a:lnTo>
                  <a:lnTo>
                    <a:pt x="17901" y="8541"/>
                  </a:lnTo>
                  <a:lnTo>
                    <a:pt x="17858" y="8518"/>
                  </a:lnTo>
                  <a:lnTo>
                    <a:pt x="17807" y="8505"/>
                  </a:lnTo>
                  <a:lnTo>
                    <a:pt x="17744" y="8504"/>
                  </a:lnTo>
                  <a:lnTo>
                    <a:pt x="17685" y="8465"/>
                  </a:lnTo>
                  <a:lnTo>
                    <a:pt x="17665" y="8422"/>
                  </a:lnTo>
                  <a:lnTo>
                    <a:pt x="17669" y="8372"/>
                  </a:lnTo>
                  <a:lnTo>
                    <a:pt x="17682" y="8321"/>
                  </a:lnTo>
                  <a:lnTo>
                    <a:pt x="17698" y="8271"/>
                  </a:lnTo>
                  <a:lnTo>
                    <a:pt x="17709" y="8221"/>
                  </a:lnTo>
                  <a:lnTo>
                    <a:pt x="17723" y="8179"/>
                  </a:lnTo>
                  <a:lnTo>
                    <a:pt x="17777" y="8112"/>
                  </a:lnTo>
                  <a:lnTo>
                    <a:pt x="17799" y="8069"/>
                  </a:lnTo>
                  <a:lnTo>
                    <a:pt x="17813" y="7972"/>
                  </a:lnTo>
                  <a:lnTo>
                    <a:pt x="17812" y="7922"/>
                  </a:lnTo>
                  <a:lnTo>
                    <a:pt x="17805" y="7875"/>
                  </a:lnTo>
                  <a:lnTo>
                    <a:pt x="17793" y="7833"/>
                  </a:lnTo>
                  <a:lnTo>
                    <a:pt x="17760" y="7808"/>
                  </a:lnTo>
                  <a:lnTo>
                    <a:pt x="17718" y="7792"/>
                  </a:lnTo>
                  <a:lnTo>
                    <a:pt x="17609" y="7806"/>
                  </a:lnTo>
                  <a:lnTo>
                    <a:pt x="17561" y="7845"/>
                  </a:lnTo>
                  <a:lnTo>
                    <a:pt x="17512" y="7923"/>
                  </a:lnTo>
                  <a:lnTo>
                    <a:pt x="17496" y="7981"/>
                  </a:lnTo>
                  <a:lnTo>
                    <a:pt x="17475" y="8035"/>
                  </a:lnTo>
                  <a:lnTo>
                    <a:pt x="17464" y="8084"/>
                  </a:lnTo>
                  <a:lnTo>
                    <a:pt x="17460" y="8132"/>
                  </a:lnTo>
                  <a:lnTo>
                    <a:pt x="17469" y="8181"/>
                  </a:lnTo>
                  <a:lnTo>
                    <a:pt x="17469" y="8234"/>
                  </a:lnTo>
                  <a:lnTo>
                    <a:pt x="17448" y="8294"/>
                  </a:lnTo>
                  <a:lnTo>
                    <a:pt x="17402" y="8358"/>
                  </a:lnTo>
                  <a:lnTo>
                    <a:pt x="17290" y="8445"/>
                  </a:lnTo>
                  <a:lnTo>
                    <a:pt x="17164" y="8519"/>
                  </a:lnTo>
                  <a:lnTo>
                    <a:pt x="17004" y="8459"/>
                  </a:lnTo>
                  <a:lnTo>
                    <a:pt x="16974" y="8226"/>
                  </a:lnTo>
                  <a:lnTo>
                    <a:pt x="16957" y="8184"/>
                  </a:lnTo>
                  <a:lnTo>
                    <a:pt x="16947" y="8136"/>
                  </a:lnTo>
                  <a:lnTo>
                    <a:pt x="16928" y="8089"/>
                  </a:lnTo>
                  <a:lnTo>
                    <a:pt x="16906" y="8050"/>
                  </a:lnTo>
                  <a:lnTo>
                    <a:pt x="16873" y="8035"/>
                  </a:lnTo>
                  <a:lnTo>
                    <a:pt x="16836" y="8034"/>
                  </a:lnTo>
                  <a:lnTo>
                    <a:pt x="16800" y="8046"/>
                  </a:lnTo>
                  <a:lnTo>
                    <a:pt x="16739" y="8054"/>
                  </a:lnTo>
                  <a:lnTo>
                    <a:pt x="16678" y="8052"/>
                  </a:lnTo>
                  <a:lnTo>
                    <a:pt x="16646" y="8058"/>
                  </a:lnTo>
                  <a:lnTo>
                    <a:pt x="16593" y="8054"/>
                  </a:lnTo>
                  <a:lnTo>
                    <a:pt x="16529" y="8014"/>
                  </a:lnTo>
                  <a:lnTo>
                    <a:pt x="16488" y="7934"/>
                  </a:lnTo>
                  <a:lnTo>
                    <a:pt x="16474" y="7886"/>
                  </a:lnTo>
                  <a:lnTo>
                    <a:pt x="16455" y="7839"/>
                  </a:lnTo>
                  <a:lnTo>
                    <a:pt x="16411" y="7756"/>
                  </a:lnTo>
                  <a:lnTo>
                    <a:pt x="16348" y="7702"/>
                  </a:lnTo>
                  <a:lnTo>
                    <a:pt x="16319" y="7671"/>
                  </a:lnTo>
                  <a:lnTo>
                    <a:pt x="16292" y="7579"/>
                  </a:lnTo>
                  <a:lnTo>
                    <a:pt x="16281" y="7526"/>
                  </a:lnTo>
                  <a:lnTo>
                    <a:pt x="16145" y="7266"/>
                  </a:lnTo>
                  <a:lnTo>
                    <a:pt x="16143" y="7229"/>
                  </a:lnTo>
                  <a:lnTo>
                    <a:pt x="16193" y="7175"/>
                  </a:lnTo>
                  <a:lnTo>
                    <a:pt x="16219" y="7117"/>
                  </a:lnTo>
                  <a:lnTo>
                    <a:pt x="16266" y="6901"/>
                  </a:lnTo>
                  <a:lnTo>
                    <a:pt x="16274" y="6822"/>
                  </a:lnTo>
                  <a:lnTo>
                    <a:pt x="16278" y="6756"/>
                  </a:lnTo>
                  <a:lnTo>
                    <a:pt x="16275" y="6705"/>
                  </a:lnTo>
                  <a:lnTo>
                    <a:pt x="16268" y="6654"/>
                  </a:lnTo>
                  <a:lnTo>
                    <a:pt x="16255" y="6604"/>
                  </a:lnTo>
                  <a:lnTo>
                    <a:pt x="16244" y="6549"/>
                  </a:lnTo>
                  <a:lnTo>
                    <a:pt x="16236" y="6494"/>
                  </a:lnTo>
                  <a:lnTo>
                    <a:pt x="16237" y="6374"/>
                  </a:lnTo>
                  <a:lnTo>
                    <a:pt x="16230" y="6323"/>
                  </a:lnTo>
                  <a:lnTo>
                    <a:pt x="16206" y="6287"/>
                  </a:lnTo>
                  <a:lnTo>
                    <a:pt x="16190" y="6247"/>
                  </a:lnTo>
                  <a:lnTo>
                    <a:pt x="16196" y="6209"/>
                  </a:lnTo>
                  <a:lnTo>
                    <a:pt x="16237" y="6184"/>
                  </a:lnTo>
                  <a:lnTo>
                    <a:pt x="16317" y="6164"/>
                  </a:lnTo>
                  <a:lnTo>
                    <a:pt x="16343" y="6137"/>
                  </a:lnTo>
                  <a:lnTo>
                    <a:pt x="16408" y="5992"/>
                  </a:lnTo>
                  <a:lnTo>
                    <a:pt x="16408" y="5938"/>
                  </a:lnTo>
                  <a:lnTo>
                    <a:pt x="16399" y="5887"/>
                  </a:lnTo>
                  <a:lnTo>
                    <a:pt x="16395" y="5830"/>
                  </a:lnTo>
                  <a:lnTo>
                    <a:pt x="16399" y="5676"/>
                  </a:lnTo>
                  <a:lnTo>
                    <a:pt x="16434" y="5534"/>
                  </a:lnTo>
                  <a:lnTo>
                    <a:pt x="16436" y="5492"/>
                  </a:lnTo>
                  <a:lnTo>
                    <a:pt x="16424" y="5445"/>
                  </a:lnTo>
                  <a:lnTo>
                    <a:pt x="16403" y="5404"/>
                  </a:lnTo>
                  <a:lnTo>
                    <a:pt x="16391" y="5359"/>
                  </a:lnTo>
                  <a:lnTo>
                    <a:pt x="16369" y="5322"/>
                  </a:lnTo>
                  <a:lnTo>
                    <a:pt x="16308" y="5268"/>
                  </a:lnTo>
                  <a:lnTo>
                    <a:pt x="16297" y="5220"/>
                  </a:lnTo>
                  <a:lnTo>
                    <a:pt x="16308" y="5163"/>
                  </a:lnTo>
                  <a:lnTo>
                    <a:pt x="16336" y="5077"/>
                  </a:lnTo>
                  <a:lnTo>
                    <a:pt x="16348" y="5015"/>
                  </a:lnTo>
                  <a:lnTo>
                    <a:pt x="16351" y="4959"/>
                  </a:lnTo>
                  <a:lnTo>
                    <a:pt x="16341" y="4916"/>
                  </a:lnTo>
                  <a:lnTo>
                    <a:pt x="16319" y="4885"/>
                  </a:lnTo>
                  <a:lnTo>
                    <a:pt x="16286" y="4883"/>
                  </a:lnTo>
                  <a:lnTo>
                    <a:pt x="16250" y="4890"/>
                  </a:lnTo>
                  <a:lnTo>
                    <a:pt x="16218" y="4910"/>
                  </a:lnTo>
                  <a:lnTo>
                    <a:pt x="16185" y="4905"/>
                  </a:lnTo>
                  <a:lnTo>
                    <a:pt x="16166" y="4878"/>
                  </a:lnTo>
                  <a:lnTo>
                    <a:pt x="16172" y="4825"/>
                  </a:lnTo>
                  <a:lnTo>
                    <a:pt x="16295" y="4652"/>
                  </a:lnTo>
                  <a:lnTo>
                    <a:pt x="16312" y="4609"/>
                  </a:lnTo>
                  <a:lnTo>
                    <a:pt x="16337" y="4565"/>
                  </a:lnTo>
                  <a:lnTo>
                    <a:pt x="16364" y="4525"/>
                  </a:lnTo>
                  <a:lnTo>
                    <a:pt x="16390" y="4470"/>
                  </a:lnTo>
                  <a:lnTo>
                    <a:pt x="16387" y="4420"/>
                  </a:lnTo>
                  <a:lnTo>
                    <a:pt x="16373" y="4372"/>
                  </a:lnTo>
                  <a:lnTo>
                    <a:pt x="16327" y="4287"/>
                  </a:lnTo>
                  <a:lnTo>
                    <a:pt x="16342" y="4243"/>
                  </a:lnTo>
                  <a:lnTo>
                    <a:pt x="16404" y="4206"/>
                  </a:lnTo>
                  <a:lnTo>
                    <a:pt x="16579" y="4181"/>
                  </a:lnTo>
                  <a:lnTo>
                    <a:pt x="16847" y="4221"/>
                  </a:lnTo>
                  <a:lnTo>
                    <a:pt x="16909" y="4256"/>
                  </a:lnTo>
                  <a:lnTo>
                    <a:pt x="17018" y="4283"/>
                  </a:lnTo>
                  <a:lnTo>
                    <a:pt x="17302" y="4159"/>
                  </a:lnTo>
                  <a:lnTo>
                    <a:pt x="17284" y="4077"/>
                  </a:lnTo>
                  <a:lnTo>
                    <a:pt x="17240" y="4010"/>
                  </a:lnTo>
                  <a:lnTo>
                    <a:pt x="16972" y="3729"/>
                  </a:lnTo>
                  <a:lnTo>
                    <a:pt x="16868" y="3669"/>
                  </a:lnTo>
                  <a:lnTo>
                    <a:pt x="16765" y="3506"/>
                  </a:lnTo>
                  <a:lnTo>
                    <a:pt x="16702" y="3469"/>
                  </a:lnTo>
                  <a:lnTo>
                    <a:pt x="16624" y="3398"/>
                  </a:lnTo>
                  <a:lnTo>
                    <a:pt x="16508" y="3262"/>
                  </a:lnTo>
                  <a:lnTo>
                    <a:pt x="16377" y="3175"/>
                  </a:lnTo>
                  <a:lnTo>
                    <a:pt x="16253" y="3250"/>
                  </a:lnTo>
                  <a:lnTo>
                    <a:pt x="16148" y="3290"/>
                  </a:lnTo>
                  <a:lnTo>
                    <a:pt x="16131" y="3281"/>
                  </a:lnTo>
                  <a:lnTo>
                    <a:pt x="16080" y="3282"/>
                  </a:lnTo>
                  <a:lnTo>
                    <a:pt x="16097" y="3230"/>
                  </a:lnTo>
                  <a:lnTo>
                    <a:pt x="16110" y="3168"/>
                  </a:lnTo>
                  <a:lnTo>
                    <a:pt x="16087" y="3119"/>
                  </a:lnTo>
                  <a:lnTo>
                    <a:pt x="16058" y="3086"/>
                  </a:lnTo>
                  <a:lnTo>
                    <a:pt x="16033" y="3046"/>
                  </a:lnTo>
                  <a:lnTo>
                    <a:pt x="16016" y="3001"/>
                  </a:lnTo>
                  <a:lnTo>
                    <a:pt x="16019" y="2949"/>
                  </a:lnTo>
                  <a:lnTo>
                    <a:pt x="16033" y="2895"/>
                  </a:lnTo>
                  <a:lnTo>
                    <a:pt x="16059" y="2830"/>
                  </a:lnTo>
                  <a:lnTo>
                    <a:pt x="16105" y="2756"/>
                  </a:lnTo>
                  <a:lnTo>
                    <a:pt x="16149" y="2665"/>
                  </a:lnTo>
                  <a:lnTo>
                    <a:pt x="16177" y="2595"/>
                  </a:lnTo>
                  <a:lnTo>
                    <a:pt x="16186" y="2516"/>
                  </a:lnTo>
                  <a:lnTo>
                    <a:pt x="16170" y="2465"/>
                  </a:lnTo>
                  <a:lnTo>
                    <a:pt x="16142" y="2441"/>
                  </a:lnTo>
                  <a:lnTo>
                    <a:pt x="16105" y="2453"/>
                  </a:lnTo>
                  <a:lnTo>
                    <a:pt x="16048" y="2558"/>
                  </a:lnTo>
                  <a:lnTo>
                    <a:pt x="16018" y="2596"/>
                  </a:lnTo>
                  <a:lnTo>
                    <a:pt x="15987" y="2621"/>
                  </a:lnTo>
                  <a:lnTo>
                    <a:pt x="15909" y="2616"/>
                  </a:lnTo>
                  <a:lnTo>
                    <a:pt x="15870" y="2627"/>
                  </a:lnTo>
                  <a:lnTo>
                    <a:pt x="15837" y="2651"/>
                  </a:lnTo>
                  <a:lnTo>
                    <a:pt x="15809" y="2688"/>
                  </a:lnTo>
                  <a:lnTo>
                    <a:pt x="15790" y="2731"/>
                  </a:lnTo>
                  <a:lnTo>
                    <a:pt x="15775" y="2773"/>
                  </a:lnTo>
                  <a:lnTo>
                    <a:pt x="15779" y="2812"/>
                  </a:lnTo>
                  <a:lnTo>
                    <a:pt x="15771" y="2848"/>
                  </a:lnTo>
                  <a:lnTo>
                    <a:pt x="15749" y="2864"/>
                  </a:lnTo>
                  <a:lnTo>
                    <a:pt x="15720" y="2850"/>
                  </a:lnTo>
                  <a:lnTo>
                    <a:pt x="15691" y="2821"/>
                  </a:lnTo>
                  <a:lnTo>
                    <a:pt x="15567" y="2619"/>
                  </a:lnTo>
                  <a:lnTo>
                    <a:pt x="15509" y="2550"/>
                  </a:lnTo>
                  <a:lnTo>
                    <a:pt x="15492" y="2511"/>
                  </a:lnTo>
                  <a:lnTo>
                    <a:pt x="15496" y="2463"/>
                  </a:lnTo>
                  <a:lnTo>
                    <a:pt x="15511" y="2416"/>
                  </a:lnTo>
                  <a:lnTo>
                    <a:pt x="15532" y="2367"/>
                  </a:lnTo>
                  <a:lnTo>
                    <a:pt x="15591" y="2288"/>
                  </a:lnTo>
                  <a:lnTo>
                    <a:pt x="15638" y="2201"/>
                  </a:lnTo>
                  <a:lnTo>
                    <a:pt x="15656" y="2153"/>
                  </a:lnTo>
                  <a:lnTo>
                    <a:pt x="15684" y="2107"/>
                  </a:lnTo>
                  <a:lnTo>
                    <a:pt x="15721" y="2067"/>
                  </a:lnTo>
                  <a:lnTo>
                    <a:pt x="15867" y="2047"/>
                  </a:lnTo>
                  <a:lnTo>
                    <a:pt x="15918" y="2058"/>
                  </a:lnTo>
                  <a:lnTo>
                    <a:pt x="15958" y="2074"/>
                  </a:lnTo>
                  <a:lnTo>
                    <a:pt x="15994" y="2098"/>
                  </a:lnTo>
                  <a:lnTo>
                    <a:pt x="16019" y="2134"/>
                  </a:lnTo>
                  <a:lnTo>
                    <a:pt x="16038" y="2225"/>
                  </a:lnTo>
                  <a:lnTo>
                    <a:pt x="16061" y="2261"/>
                  </a:lnTo>
                  <a:lnTo>
                    <a:pt x="16093" y="2282"/>
                  </a:lnTo>
                  <a:lnTo>
                    <a:pt x="16131" y="2298"/>
                  </a:lnTo>
                  <a:lnTo>
                    <a:pt x="16211" y="2314"/>
                  </a:lnTo>
                  <a:lnTo>
                    <a:pt x="16251" y="2328"/>
                  </a:lnTo>
                  <a:lnTo>
                    <a:pt x="16291" y="2335"/>
                  </a:lnTo>
                  <a:lnTo>
                    <a:pt x="16329" y="2335"/>
                  </a:lnTo>
                  <a:lnTo>
                    <a:pt x="16396" y="2313"/>
                  </a:lnTo>
                  <a:lnTo>
                    <a:pt x="16482" y="2312"/>
                  </a:lnTo>
                  <a:lnTo>
                    <a:pt x="16518" y="2302"/>
                  </a:lnTo>
                  <a:lnTo>
                    <a:pt x="16548" y="2272"/>
                  </a:lnTo>
                  <a:lnTo>
                    <a:pt x="16600" y="2211"/>
                  </a:lnTo>
                  <a:lnTo>
                    <a:pt x="16633" y="2211"/>
                  </a:lnTo>
                  <a:lnTo>
                    <a:pt x="16688" y="2189"/>
                  </a:lnTo>
                  <a:lnTo>
                    <a:pt x="16709" y="2168"/>
                  </a:lnTo>
                  <a:lnTo>
                    <a:pt x="16723" y="2138"/>
                  </a:lnTo>
                  <a:lnTo>
                    <a:pt x="16730" y="2100"/>
                  </a:lnTo>
                  <a:lnTo>
                    <a:pt x="16725" y="2062"/>
                  </a:lnTo>
                  <a:lnTo>
                    <a:pt x="16705" y="2017"/>
                  </a:lnTo>
                  <a:lnTo>
                    <a:pt x="16587" y="1965"/>
                  </a:lnTo>
                  <a:lnTo>
                    <a:pt x="16533" y="1918"/>
                  </a:lnTo>
                  <a:lnTo>
                    <a:pt x="16497" y="1865"/>
                  </a:lnTo>
                  <a:lnTo>
                    <a:pt x="16475" y="1827"/>
                  </a:lnTo>
                  <a:lnTo>
                    <a:pt x="16476" y="1764"/>
                  </a:lnTo>
                  <a:lnTo>
                    <a:pt x="16527" y="1768"/>
                  </a:lnTo>
                  <a:lnTo>
                    <a:pt x="16602" y="1751"/>
                  </a:lnTo>
                  <a:lnTo>
                    <a:pt x="16630" y="1750"/>
                  </a:lnTo>
                  <a:lnTo>
                    <a:pt x="16640" y="1747"/>
                  </a:lnTo>
                  <a:lnTo>
                    <a:pt x="16649" y="1737"/>
                  </a:lnTo>
                  <a:lnTo>
                    <a:pt x="16666" y="1714"/>
                  </a:lnTo>
                  <a:lnTo>
                    <a:pt x="16679" y="1670"/>
                  </a:lnTo>
                  <a:lnTo>
                    <a:pt x="16688" y="1611"/>
                  </a:lnTo>
                  <a:lnTo>
                    <a:pt x="16680" y="1571"/>
                  </a:lnTo>
                  <a:lnTo>
                    <a:pt x="16649" y="1528"/>
                  </a:lnTo>
                  <a:lnTo>
                    <a:pt x="16571" y="1496"/>
                  </a:lnTo>
                  <a:lnTo>
                    <a:pt x="16543" y="1454"/>
                  </a:lnTo>
                  <a:lnTo>
                    <a:pt x="16541" y="1414"/>
                  </a:lnTo>
                  <a:lnTo>
                    <a:pt x="16540" y="1372"/>
                  </a:lnTo>
                  <a:lnTo>
                    <a:pt x="16520" y="1342"/>
                  </a:lnTo>
                  <a:lnTo>
                    <a:pt x="16487" y="1325"/>
                  </a:lnTo>
                  <a:lnTo>
                    <a:pt x="16411" y="1372"/>
                  </a:lnTo>
                  <a:lnTo>
                    <a:pt x="16336" y="1576"/>
                  </a:lnTo>
                  <a:lnTo>
                    <a:pt x="16290" y="1599"/>
                  </a:lnTo>
                  <a:lnTo>
                    <a:pt x="16261" y="1588"/>
                  </a:lnTo>
                  <a:lnTo>
                    <a:pt x="16140" y="1579"/>
                  </a:lnTo>
                  <a:lnTo>
                    <a:pt x="16015" y="1535"/>
                  </a:lnTo>
                  <a:lnTo>
                    <a:pt x="15981" y="1513"/>
                  </a:lnTo>
                  <a:lnTo>
                    <a:pt x="15962" y="1487"/>
                  </a:lnTo>
                  <a:lnTo>
                    <a:pt x="15979" y="1442"/>
                  </a:lnTo>
                  <a:lnTo>
                    <a:pt x="16003" y="1396"/>
                  </a:lnTo>
                  <a:lnTo>
                    <a:pt x="16030" y="1320"/>
                  </a:lnTo>
                  <a:lnTo>
                    <a:pt x="16032" y="1154"/>
                  </a:lnTo>
                  <a:lnTo>
                    <a:pt x="16054" y="1026"/>
                  </a:lnTo>
                  <a:lnTo>
                    <a:pt x="16057" y="944"/>
                  </a:lnTo>
                  <a:lnTo>
                    <a:pt x="16034" y="894"/>
                  </a:lnTo>
                  <a:lnTo>
                    <a:pt x="15962" y="857"/>
                  </a:lnTo>
                  <a:lnTo>
                    <a:pt x="15939" y="816"/>
                  </a:lnTo>
                  <a:lnTo>
                    <a:pt x="15932" y="753"/>
                  </a:lnTo>
                  <a:lnTo>
                    <a:pt x="15963" y="643"/>
                  </a:lnTo>
                  <a:lnTo>
                    <a:pt x="15985" y="587"/>
                  </a:lnTo>
                  <a:lnTo>
                    <a:pt x="16057" y="516"/>
                  </a:lnTo>
                  <a:lnTo>
                    <a:pt x="16056" y="448"/>
                  </a:lnTo>
                  <a:lnTo>
                    <a:pt x="16041" y="423"/>
                  </a:lnTo>
                  <a:lnTo>
                    <a:pt x="16018" y="401"/>
                  </a:lnTo>
                  <a:lnTo>
                    <a:pt x="15928" y="383"/>
                  </a:lnTo>
                  <a:lnTo>
                    <a:pt x="15789" y="381"/>
                  </a:lnTo>
                  <a:lnTo>
                    <a:pt x="15698" y="362"/>
                  </a:lnTo>
                  <a:lnTo>
                    <a:pt x="15629" y="284"/>
                  </a:lnTo>
                  <a:lnTo>
                    <a:pt x="15605" y="268"/>
                  </a:lnTo>
                  <a:lnTo>
                    <a:pt x="15577" y="263"/>
                  </a:lnTo>
                  <a:lnTo>
                    <a:pt x="15540" y="271"/>
                  </a:lnTo>
                  <a:lnTo>
                    <a:pt x="15499" y="290"/>
                  </a:lnTo>
                  <a:lnTo>
                    <a:pt x="15156" y="566"/>
                  </a:lnTo>
                  <a:lnTo>
                    <a:pt x="14905" y="688"/>
                  </a:lnTo>
                  <a:lnTo>
                    <a:pt x="14790" y="700"/>
                  </a:lnTo>
                  <a:lnTo>
                    <a:pt x="14669" y="679"/>
                  </a:lnTo>
                  <a:lnTo>
                    <a:pt x="14593" y="687"/>
                  </a:lnTo>
                  <a:lnTo>
                    <a:pt x="14516" y="666"/>
                  </a:lnTo>
                  <a:lnTo>
                    <a:pt x="14405" y="601"/>
                  </a:lnTo>
                  <a:lnTo>
                    <a:pt x="14290" y="561"/>
                  </a:lnTo>
                  <a:lnTo>
                    <a:pt x="14170" y="540"/>
                  </a:lnTo>
                  <a:lnTo>
                    <a:pt x="14136" y="514"/>
                  </a:lnTo>
                  <a:lnTo>
                    <a:pt x="14071" y="451"/>
                  </a:lnTo>
                  <a:lnTo>
                    <a:pt x="14035" y="432"/>
                  </a:lnTo>
                  <a:lnTo>
                    <a:pt x="13990" y="438"/>
                  </a:lnTo>
                  <a:lnTo>
                    <a:pt x="13931" y="487"/>
                  </a:lnTo>
                  <a:lnTo>
                    <a:pt x="13849" y="598"/>
                  </a:lnTo>
                  <a:lnTo>
                    <a:pt x="13751" y="764"/>
                  </a:lnTo>
                  <a:lnTo>
                    <a:pt x="13690" y="846"/>
                  </a:lnTo>
                  <a:lnTo>
                    <a:pt x="13642" y="897"/>
                  </a:lnTo>
                  <a:lnTo>
                    <a:pt x="13568" y="949"/>
                  </a:lnTo>
                  <a:lnTo>
                    <a:pt x="13506" y="1019"/>
                  </a:lnTo>
                  <a:lnTo>
                    <a:pt x="13469" y="1040"/>
                  </a:lnTo>
                  <a:lnTo>
                    <a:pt x="13430" y="1049"/>
                  </a:lnTo>
                  <a:lnTo>
                    <a:pt x="13314" y="1037"/>
                  </a:lnTo>
                  <a:lnTo>
                    <a:pt x="13273" y="1041"/>
                  </a:lnTo>
                  <a:lnTo>
                    <a:pt x="13238" y="1054"/>
                  </a:lnTo>
                  <a:lnTo>
                    <a:pt x="13211" y="1081"/>
                  </a:lnTo>
                  <a:lnTo>
                    <a:pt x="13212" y="1141"/>
                  </a:lnTo>
                  <a:lnTo>
                    <a:pt x="13209" y="1204"/>
                  </a:lnTo>
                  <a:lnTo>
                    <a:pt x="13193" y="1272"/>
                  </a:lnTo>
                  <a:lnTo>
                    <a:pt x="13143" y="1340"/>
                  </a:lnTo>
                  <a:lnTo>
                    <a:pt x="13102" y="1369"/>
                  </a:lnTo>
                  <a:lnTo>
                    <a:pt x="13040" y="1394"/>
                  </a:lnTo>
                  <a:lnTo>
                    <a:pt x="12975" y="1441"/>
                  </a:lnTo>
                  <a:lnTo>
                    <a:pt x="12891" y="1558"/>
                  </a:lnTo>
                  <a:lnTo>
                    <a:pt x="12816" y="1620"/>
                  </a:lnTo>
                  <a:lnTo>
                    <a:pt x="12782" y="1639"/>
                  </a:lnTo>
                  <a:lnTo>
                    <a:pt x="12750" y="1669"/>
                  </a:lnTo>
                  <a:lnTo>
                    <a:pt x="12744" y="1679"/>
                  </a:lnTo>
                  <a:lnTo>
                    <a:pt x="12711" y="1762"/>
                  </a:lnTo>
                  <a:lnTo>
                    <a:pt x="12617" y="2091"/>
                  </a:lnTo>
                  <a:lnTo>
                    <a:pt x="12611" y="2142"/>
                  </a:lnTo>
                  <a:lnTo>
                    <a:pt x="12612" y="2193"/>
                  </a:lnTo>
                  <a:lnTo>
                    <a:pt x="12629" y="2244"/>
                  </a:lnTo>
                  <a:lnTo>
                    <a:pt x="12656" y="2288"/>
                  </a:lnTo>
                  <a:lnTo>
                    <a:pt x="12690" y="2323"/>
                  </a:lnTo>
                  <a:lnTo>
                    <a:pt x="12729" y="2342"/>
                  </a:lnTo>
                  <a:lnTo>
                    <a:pt x="12771" y="2343"/>
                  </a:lnTo>
                  <a:lnTo>
                    <a:pt x="12845" y="2312"/>
                  </a:lnTo>
                  <a:lnTo>
                    <a:pt x="12951" y="2231"/>
                  </a:lnTo>
                  <a:lnTo>
                    <a:pt x="12980" y="2194"/>
                  </a:lnTo>
                  <a:lnTo>
                    <a:pt x="13015" y="2105"/>
                  </a:lnTo>
                  <a:lnTo>
                    <a:pt x="13035" y="2067"/>
                  </a:lnTo>
                  <a:lnTo>
                    <a:pt x="13068" y="2050"/>
                  </a:lnTo>
                  <a:lnTo>
                    <a:pt x="13103" y="2038"/>
                  </a:lnTo>
                  <a:lnTo>
                    <a:pt x="13139" y="2053"/>
                  </a:lnTo>
                  <a:lnTo>
                    <a:pt x="13169" y="2087"/>
                  </a:lnTo>
                  <a:lnTo>
                    <a:pt x="13197" y="2133"/>
                  </a:lnTo>
                  <a:lnTo>
                    <a:pt x="13220" y="2179"/>
                  </a:lnTo>
                  <a:lnTo>
                    <a:pt x="13228" y="2223"/>
                  </a:lnTo>
                  <a:lnTo>
                    <a:pt x="13206" y="2274"/>
                  </a:lnTo>
                  <a:lnTo>
                    <a:pt x="13083" y="2374"/>
                  </a:lnTo>
                  <a:lnTo>
                    <a:pt x="12966" y="2383"/>
                  </a:lnTo>
                  <a:lnTo>
                    <a:pt x="12960" y="2412"/>
                  </a:lnTo>
                  <a:lnTo>
                    <a:pt x="12957" y="2446"/>
                  </a:lnTo>
                  <a:lnTo>
                    <a:pt x="12933" y="2476"/>
                  </a:lnTo>
                  <a:lnTo>
                    <a:pt x="12921" y="2511"/>
                  </a:lnTo>
                  <a:lnTo>
                    <a:pt x="12938" y="2593"/>
                  </a:lnTo>
                  <a:lnTo>
                    <a:pt x="12940" y="2642"/>
                  </a:lnTo>
                  <a:lnTo>
                    <a:pt x="12955" y="2685"/>
                  </a:lnTo>
                  <a:lnTo>
                    <a:pt x="12984" y="2713"/>
                  </a:lnTo>
                  <a:lnTo>
                    <a:pt x="13019" y="2714"/>
                  </a:lnTo>
                  <a:lnTo>
                    <a:pt x="13052" y="2686"/>
                  </a:lnTo>
                  <a:lnTo>
                    <a:pt x="13084" y="2619"/>
                  </a:lnTo>
                  <a:lnTo>
                    <a:pt x="13114" y="2569"/>
                  </a:lnTo>
                  <a:lnTo>
                    <a:pt x="13164" y="2537"/>
                  </a:lnTo>
                  <a:lnTo>
                    <a:pt x="13205" y="2543"/>
                  </a:lnTo>
                  <a:lnTo>
                    <a:pt x="13239" y="2567"/>
                  </a:lnTo>
                  <a:lnTo>
                    <a:pt x="13255" y="2615"/>
                  </a:lnTo>
                  <a:lnTo>
                    <a:pt x="13258" y="2670"/>
                  </a:lnTo>
                  <a:lnTo>
                    <a:pt x="13254" y="2743"/>
                  </a:lnTo>
                  <a:lnTo>
                    <a:pt x="13263" y="2797"/>
                  </a:lnTo>
                  <a:lnTo>
                    <a:pt x="13294" y="2872"/>
                  </a:lnTo>
                  <a:lnTo>
                    <a:pt x="13304" y="2906"/>
                  </a:lnTo>
                  <a:lnTo>
                    <a:pt x="13307" y="2954"/>
                  </a:lnTo>
                  <a:lnTo>
                    <a:pt x="13303" y="3002"/>
                  </a:lnTo>
                  <a:lnTo>
                    <a:pt x="13280" y="3044"/>
                  </a:lnTo>
                  <a:lnTo>
                    <a:pt x="13241" y="3073"/>
                  </a:lnTo>
                  <a:lnTo>
                    <a:pt x="13100" y="3073"/>
                  </a:lnTo>
                  <a:lnTo>
                    <a:pt x="13028" y="3092"/>
                  </a:lnTo>
                  <a:lnTo>
                    <a:pt x="12888" y="3257"/>
                  </a:lnTo>
                  <a:lnTo>
                    <a:pt x="12839" y="3289"/>
                  </a:lnTo>
                  <a:lnTo>
                    <a:pt x="12759" y="3320"/>
                  </a:lnTo>
                  <a:lnTo>
                    <a:pt x="12692" y="3334"/>
                  </a:lnTo>
                  <a:lnTo>
                    <a:pt x="12550" y="3283"/>
                  </a:lnTo>
                  <a:lnTo>
                    <a:pt x="12561" y="3170"/>
                  </a:lnTo>
                  <a:lnTo>
                    <a:pt x="12557" y="3123"/>
                  </a:lnTo>
                  <a:lnTo>
                    <a:pt x="12554" y="2964"/>
                  </a:lnTo>
                  <a:lnTo>
                    <a:pt x="12549" y="2925"/>
                  </a:lnTo>
                  <a:lnTo>
                    <a:pt x="12539" y="2907"/>
                  </a:lnTo>
                  <a:lnTo>
                    <a:pt x="12505" y="2927"/>
                  </a:lnTo>
                  <a:lnTo>
                    <a:pt x="12473" y="2958"/>
                  </a:lnTo>
                  <a:lnTo>
                    <a:pt x="12358" y="3281"/>
                  </a:lnTo>
                  <a:lnTo>
                    <a:pt x="12200" y="3329"/>
                  </a:lnTo>
                  <a:lnTo>
                    <a:pt x="12157" y="3238"/>
                  </a:lnTo>
                  <a:lnTo>
                    <a:pt x="12136" y="3205"/>
                  </a:lnTo>
                  <a:lnTo>
                    <a:pt x="12099" y="3170"/>
                  </a:lnTo>
                  <a:lnTo>
                    <a:pt x="12058" y="3149"/>
                  </a:lnTo>
                  <a:lnTo>
                    <a:pt x="11949" y="3138"/>
                  </a:lnTo>
                  <a:lnTo>
                    <a:pt x="11902" y="3117"/>
                  </a:lnTo>
                  <a:lnTo>
                    <a:pt x="11822" y="3029"/>
                  </a:lnTo>
                  <a:lnTo>
                    <a:pt x="11793" y="2989"/>
                  </a:lnTo>
                  <a:lnTo>
                    <a:pt x="11783" y="2949"/>
                  </a:lnTo>
                  <a:lnTo>
                    <a:pt x="11796" y="2908"/>
                  </a:lnTo>
                  <a:lnTo>
                    <a:pt x="11825" y="2885"/>
                  </a:lnTo>
                  <a:lnTo>
                    <a:pt x="11899" y="2855"/>
                  </a:lnTo>
                  <a:lnTo>
                    <a:pt x="11936" y="2851"/>
                  </a:lnTo>
                  <a:lnTo>
                    <a:pt x="11971" y="2831"/>
                  </a:lnTo>
                  <a:lnTo>
                    <a:pt x="11996" y="2796"/>
                  </a:lnTo>
                  <a:lnTo>
                    <a:pt x="12008" y="2750"/>
                  </a:lnTo>
                  <a:lnTo>
                    <a:pt x="12001" y="2698"/>
                  </a:lnTo>
                  <a:lnTo>
                    <a:pt x="11973" y="2661"/>
                  </a:lnTo>
                  <a:lnTo>
                    <a:pt x="11937" y="2638"/>
                  </a:lnTo>
                  <a:lnTo>
                    <a:pt x="11837" y="2674"/>
                  </a:lnTo>
                  <a:lnTo>
                    <a:pt x="11799" y="2706"/>
                  </a:lnTo>
                  <a:lnTo>
                    <a:pt x="11747" y="2764"/>
                  </a:lnTo>
                  <a:lnTo>
                    <a:pt x="11728" y="2776"/>
                  </a:lnTo>
                  <a:lnTo>
                    <a:pt x="11698" y="2774"/>
                  </a:lnTo>
                  <a:lnTo>
                    <a:pt x="11668" y="2756"/>
                  </a:lnTo>
                  <a:lnTo>
                    <a:pt x="11646" y="2721"/>
                  </a:lnTo>
                  <a:lnTo>
                    <a:pt x="11637" y="2685"/>
                  </a:lnTo>
                  <a:lnTo>
                    <a:pt x="11633" y="2657"/>
                  </a:lnTo>
                  <a:lnTo>
                    <a:pt x="11630" y="2615"/>
                  </a:lnTo>
                  <a:lnTo>
                    <a:pt x="11624" y="2569"/>
                  </a:lnTo>
                  <a:lnTo>
                    <a:pt x="11621" y="2515"/>
                  </a:lnTo>
                  <a:lnTo>
                    <a:pt x="11613" y="2467"/>
                  </a:lnTo>
                  <a:lnTo>
                    <a:pt x="11610" y="2416"/>
                  </a:lnTo>
                  <a:lnTo>
                    <a:pt x="11603" y="2366"/>
                  </a:lnTo>
                  <a:lnTo>
                    <a:pt x="11583" y="2267"/>
                  </a:lnTo>
                  <a:lnTo>
                    <a:pt x="11574" y="2169"/>
                  </a:lnTo>
                  <a:lnTo>
                    <a:pt x="11578" y="2120"/>
                  </a:lnTo>
                  <a:lnTo>
                    <a:pt x="11579" y="2070"/>
                  </a:lnTo>
                  <a:lnTo>
                    <a:pt x="11570" y="2022"/>
                  </a:lnTo>
                  <a:lnTo>
                    <a:pt x="11512" y="1970"/>
                  </a:lnTo>
                  <a:lnTo>
                    <a:pt x="11093" y="1776"/>
                  </a:lnTo>
                  <a:lnTo>
                    <a:pt x="11036" y="1724"/>
                  </a:lnTo>
                  <a:lnTo>
                    <a:pt x="11012" y="1676"/>
                  </a:lnTo>
                  <a:lnTo>
                    <a:pt x="11008" y="1665"/>
                  </a:lnTo>
                  <a:lnTo>
                    <a:pt x="10993" y="1613"/>
                  </a:lnTo>
                  <a:lnTo>
                    <a:pt x="10912" y="1441"/>
                  </a:lnTo>
                  <a:lnTo>
                    <a:pt x="10876" y="1405"/>
                  </a:lnTo>
                  <a:lnTo>
                    <a:pt x="10777" y="1337"/>
                  </a:lnTo>
                  <a:lnTo>
                    <a:pt x="10728" y="1317"/>
                  </a:lnTo>
                  <a:lnTo>
                    <a:pt x="10659" y="1317"/>
                  </a:lnTo>
                  <a:lnTo>
                    <a:pt x="10584" y="1376"/>
                  </a:lnTo>
                  <a:lnTo>
                    <a:pt x="10544" y="1396"/>
                  </a:lnTo>
                  <a:lnTo>
                    <a:pt x="10484" y="1398"/>
                  </a:lnTo>
                  <a:lnTo>
                    <a:pt x="10430" y="1410"/>
                  </a:lnTo>
                  <a:lnTo>
                    <a:pt x="10293" y="1506"/>
                  </a:lnTo>
                  <a:lnTo>
                    <a:pt x="10239" y="1511"/>
                  </a:lnTo>
                  <a:lnTo>
                    <a:pt x="10093" y="1495"/>
                  </a:lnTo>
                  <a:lnTo>
                    <a:pt x="9938" y="1535"/>
                  </a:lnTo>
                  <a:lnTo>
                    <a:pt x="9732" y="1537"/>
                  </a:lnTo>
                  <a:lnTo>
                    <a:pt x="9666" y="1564"/>
                  </a:lnTo>
                  <a:lnTo>
                    <a:pt x="9580" y="1562"/>
                  </a:lnTo>
                  <a:lnTo>
                    <a:pt x="9548" y="1384"/>
                  </a:lnTo>
                  <a:lnTo>
                    <a:pt x="9531" y="1337"/>
                  </a:lnTo>
                  <a:lnTo>
                    <a:pt x="9450" y="1237"/>
                  </a:lnTo>
                  <a:lnTo>
                    <a:pt x="9426" y="1172"/>
                  </a:lnTo>
                  <a:lnTo>
                    <a:pt x="9402" y="1123"/>
                  </a:lnTo>
                  <a:lnTo>
                    <a:pt x="9234" y="1009"/>
                  </a:lnTo>
                  <a:lnTo>
                    <a:pt x="9196" y="968"/>
                  </a:lnTo>
                  <a:lnTo>
                    <a:pt x="9167" y="916"/>
                  </a:lnTo>
                  <a:lnTo>
                    <a:pt x="9144" y="805"/>
                  </a:lnTo>
                  <a:lnTo>
                    <a:pt x="9134" y="727"/>
                  </a:lnTo>
                  <a:lnTo>
                    <a:pt x="9151" y="350"/>
                  </a:lnTo>
                  <a:lnTo>
                    <a:pt x="9038" y="106"/>
                  </a:lnTo>
                  <a:lnTo>
                    <a:pt x="8958" y="24"/>
                  </a:lnTo>
                  <a:lnTo>
                    <a:pt x="8919" y="7"/>
                  </a:lnTo>
                  <a:lnTo>
                    <a:pt x="8879" y="0"/>
                  </a:lnTo>
                  <a:lnTo>
                    <a:pt x="8838" y="9"/>
                  </a:lnTo>
                  <a:lnTo>
                    <a:pt x="8621" y="157"/>
                  </a:lnTo>
                  <a:lnTo>
                    <a:pt x="8557" y="232"/>
                  </a:lnTo>
                  <a:lnTo>
                    <a:pt x="8430" y="321"/>
                  </a:lnTo>
                  <a:lnTo>
                    <a:pt x="8276" y="374"/>
                  </a:lnTo>
                  <a:lnTo>
                    <a:pt x="8207" y="420"/>
                  </a:lnTo>
                  <a:lnTo>
                    <a:pt x="8169" y="464"/>
                  </a:lnTo>
                  <a:lnTo>
                    <a:pt x="8127" y="566"/>
                  </a:lnTo>
                  <a:lnTo>
                    <a:pt x="8111" y="612"/>
                  </a:lnTo>
                  <a:lnTo>
                    <a:pt x="8103" y="663"/>
                  </a:lnTo>
                  <a:lnTo>
                    <a:pt x="8073" y="774"/>
                  </a:lnTo>
                  <a:lnTo>
                    <a:pt x="8043" y="836"/>
                  </a:lnTo>
                  <a:lnTo>
                    <a:pt x="7981" y="913"/>
                  </a:lnTo>
                  <a:lnTo>
                    <a:pt x="7933" y="922"/>
                  </a:lnTo>
                  <a:lnTo>
                    <a:pt x="7891" y="906"/>
                  </a:lnTo>
                  <a:lnTo>
                    <a:pt x="7849" y="874"/>
                  </a:lnTo>
                  <a:lnTo>
                    <a:pt x="7812" y="880"/>
                  </a:lnTo>
                  <a:lnTo>
                    <a:pt x="7597" y="1015"/>
                  </a:lnTo>
                  <a:lnTo>
                    <a:pt x="7207" y="1075"/>
                  </a:lnTo>
                  <a:lnTo>
                    <a:pt x="6988" y="1032"/>
                  </a:lnTo>
                  <a:lnTo>
                    <a:pt x="6935" y="1045"/>
                  </a:lnTo>
                  <a:lnTo>
                    <a:pt x="6899" y="1076"/>
                  </a:lnTo>
                  <a:lnTo>
                    <a:pt x="6870" y="1227"/>
                  </a:lnTo>
                  <a:lnTo>
                    <a:pt x="6835" y="1278"/>
                  </a:lnTo>
                  <a:lnTo>
                    <a:pt x="6796" y="1298"/>
                  </a:lnTo>
                  <a:lnTo>
                    <a:pt x="6752" y="1310"/>
                  </a:lnTo>
                  <a:lnTo>
                    <a:pt x="6529" y="1316"/>
                  </a:lnTo>
                  <a:lnTo>
                    <a:pt x="6508" y="1350"/>
                  </a:lnTo>
                  <a:lnTo>
                    <a:pt x="6496" y="1394"/>
                  </a:lnTo>
                  <a:lnTo>
                    <a:pt x="6478" y="1439"/>
                  </a:lnTo>
                  <a:lnTo>
                    <a:pt x="6458" y="1473"/>
                  </a:lnTo>
                  <a:lnTo>
                    <a:pt x="6425" y="1479"/>
                  </a:lnTo>
                  <a:lnTo>
                    <a:pt x="6350" y="1470"/>
                  </a:lnTo>
                  <a:lnTo>
                    <a:pt x="6253" y="1521"/>
                  </a:lnTo>
                  <a:lnTo>
                    <a:pt x="6210" y="1527"/>
                  </a:lnTo>
                  <a:lnTo>
                    <a:pt x="6168" y="1513"/>
                  </a:lnTo>
                  <a:lnTo>
                    <a:pt x="6131" y="1488"/>
                  </a:lnTo>
                  <a:lnTo>
                    <a:pt x="6098" y="1455"/>
                  </a:lnTo>
                  <a:lnTo>
                    <a:pt x="6008" y="1431"/>
                  </a:lnTo>
                  <a:lnTo>
                    <a:pt x="5949" y="1432"/>
                  </a:lnTo>
                  <a:lnTo>
                    <a:pt x="5860" y="1408"/>
                  </a:lnTo>
                  <a:lnTo>
                    <a:pt x="5745" y="1336"/>
                  </a:lnTo>
                  <a:lnTo>
                    <a:pt x="5685" y="1326"/>
                  </a:lnTo>
                  <a:lnTo>
                    <a:pt x="5582" y="1332"/>
                  </a:lnTo>
                  <a:lnTo>
                    <a:pt x="5523" y="1358"/>
                  </a:lnTo>
                  <a:lnTo>
                    <a:pt x="5480" y="1390"/>
                  </a:lnTo>
                  <a:lnTo>
                    <a:pt x="5459" y="1432"/>
                  </a:lnTo>
                  <a:lnTo>
                    <a:pt x="5445" y="1476"/>
                  </a:lnTo>
                  <a:lnTo>
                    <a:pt x="5424" y="1520"/>
                  </a:lnTo>
                  <a:lnTo>
                    <a:pt x="5396" y="1561"/>
                  </a:lnTo>
                  <a:lnTo>
                    <a:pt x="5377" y="1603"/>
                  </a:lnTo>
                  <a:lnTo>
                    <a:pt x="5365" y="1644"/>
                  </a:lnTo>
                  <a:lnTo>
                    <a:pt x="5361" y="1664"/>
                  </a:lnTo>
                  <a:lnTo>
                    <a:pt x="5359" y="1683"/>
                  </a:lnTo>
                  <a:lnTo>
                    <a:pt x="5348" y="1722"/>
                  </a:lnTo>
                  <a:lnTo>
                    <a:pt x="5332" y="1760"/>
                  </a:lnTo>
                  <a:lnTo>
                    <a:pt x="5317" y="1802"/>
                  </a:lnTo>
                  <a:lnTo>
                    <a:pt x="5281" y="1851"/>
                  </a:lnTo>
                  <a:lnTo>
                    <a:pt x="5238" y="1867"/>
                  </a:lnTo>
                  <a:lnTo>
                    <a:pt x="5175" y="1880"/>
                  </a:lnTo>
                  <a:lnTo>
                    <a:pt x="5011" y="1872"/>
                  </a:lnTo>
                  <a:lnTo>
                    <a:pt x="4970" y="1854"/>
                  </a:lnTo>
                  <a:lnTo>
                    <a:pt x="4937" y="1828"/>
                  </a:lnTo>
                  <a:lnTo>
                    <a:pt x="4831" y="1774"/>
                  </a:lnTo>
                  <a:lnTo>
                    <a:pt x="4811" y="1744"/>
                  </a:lnTo>
                  <a:lnTo>
                    <a:pt x="4766" y="1725"/>
                  </a:lnTo>
                  <a:lnTo>
                    <a:pt x="4709" y="1682"/>
                  </a:lnTo>
                  <a:lnTo>
                    <a:pt x="4659" y="1628"/>
                  </a:lnTo>
                  <a:lnTo>
                    <a:pt x="4562" y="1551"/>
                  </a:lnTo>
                  <a:lnTo>
                    <a:pt x="4539" y="1510"/>
                  </a:lnTo>
                  <a:lnTo>
                    <a:pt x="4522" y="1463"/>
                  </a:lnTo>
                  <a:lnTo>
                    <a:pt x="4509" y="1414"/>
                  </a:lnTo>
                  <a:lnTo>
                    <a:pt x="4494" y="1314"/>
                  </a:lnTo>
                  <a:lnTo>
                    <a:pt x="4474" y="1270"/>
                  </a:lnTo>
                  <a:lnTo>
                    <a:pt x="4427" y="1237"/>
                  </a:lnTo>
                  <a:lnTo>
                    <a:pt x="4308" y="1272"/>
                  </a:lnTo>
                  <a:lnTo>
                    <a:pt x="4254" y="1268"/>
                  </a:lnTo>
                  <a:lnTo>
                    <a:pt x="4054" y="1218"/>
                  </a:lnTo>
                  <a:lnTo>
                    <a:pt x="4016" y="1239"/>
                  </a:lnTo>
                  <a:lnTo>
                    <a:pt x="4004" y="1278"/>
                  </a:lnTo>
                  <a:lnTo>
                    <a:pt x="3998" y="1327"/>
                  </a:lnTo>
                  <a:lnTo>
                    <a:pt x="3986" y="1380"/>
                  </a:lnTo>
                  <a:lnTo>
                    <a:pt x="3959" y="1430"/>
                  </a:lnTo>
                  <a:lnTo>
                    <a:pt x="3878" y="1478"/>
                  </a:lnTo>
                  <a:lnTo>
                    <a:pt x="3823" y="1484"/>
                  </a:lnTo>
                  <a:lnTo>
                    <a:pt x="3772" y="1467"/>
                  </a:lnTo>
                  <a:lnTo>
                    <a:pt x="3660" y="1409"/>
                  </a:lnTo>
                  <a:lnTo>
                    <a:pt x="3561" y="1386"/>
                  </a:lnTo>
                  <a:lnTo>
                    <a:pt x="3507" y="1401"/>
                  </a:lnTo>
                  <a:lnTo>
                    <a:pt x="3482" y="1438"/>
                  </a:lnTo>
                  <a:lnTo>
                    <a:pt x="3471" y="1533"/>
                  </a:lnTo>
                  <a:lnTo>
                    <a:pt x="3452" y="1566"/>
                  </a:lnTo>
                  <a:lnTo>
                    <a:pt x="3419" y="1573"/>
                  </a:lnTo>
                  <a:lnTo>
                    <a:pt x="3341" y="1548"/>
                  </a:lnTo>
                  <a:lnTo>
                    <a:pt x="3162" y="1436"/>
                  </a:lnTo>
                  <a:lnTo>
                    <a:pt x="3109" y="1438"/>
                  </a:lnTo>
                  <a:lnTo>
                    <a:pt x="3029" y="1408"/>
                  </a:lnTo>
                  <a:lnTo>
                    <a:pt x="2996" y="1369"/>
                  </a:lnTo>
                  <a:lnTo>
                    <a:pt x="2958" y="1337"/>
                  </a:lnTo>
                  <a:lnTo>
                    <a:pt x="2886" y="1313"/>
                  </a:lnTo>
                  <a:lnTo>
                    <a:pt x="2772" y="1378"/>
                  </a:lnTo>
                  <a:lnTo>
                    <a:pt x="2748" y="1427"/>
                  </a:lnTo>
                  <a:lnTo>
                    <a:pt x="2735" y="1473"/>
                  </a:lnTo>
                  <a:lnTo>
                    <a:pt x="2707" y="1519"/>
                  </a:lnTo>
                  <a:lnTo>
                    <a:pt x="2686" y="1558"/>
                  </a:lnTo>
                  <a:lnTo>
                    <a:pt x="2682" y="1602"/>
                  </a:lnTo>
                  <a:lnTo>
                    <a:pt x="2682" y="1640"/>
                  </a:lnTo>
                  <a:lnTo>
                    <a:pt x="2666" y="1670"/>
                  </a:lnTo>
                  <a:lnTo>
                    <a:pt x="2635" y="1691"/>
                  </a:lnTo>
                  <a:lnTo>
                    <a:pt x="2550" y="1724"/>
                  </a:lnTo>
                  <a:lnTo>
                    <a:pt x="2433" y="1731"/>
                  </a:lnTo>
                  <a:lnTo>
                    <a:pt x="2414" y="1759"/>
                  </a:lnTo>
                  <a:lnTo>
                    <a:pt x="2410" y="1797"/>
                  </a:lnTo>
                  <a:lnTo>
                    <a:pt x="2430" y="1836"/>
                  </a:lnTo>
                  <a:lnTo>
                    <a:pt x="2464" y="1862"/>
                  </a:lnTo>
                  <a:lnTo>
                    <a:pt x="2537" y="1897"/>
                  </a:lnTo>
                  <a:lnTo>
                    <a:pt x="2562" y="1926"/>
                  </a:lnTo>
                  <a:lnTo>
                    <a:pt x="2559" y="1970"/>
                  </a:lnTo>
                  <a:lnTo>
                    <a:pt x="2542" y="2016"/>
                  </a:lnTo>
                  <a:lnTo>
                    <a:pt x="2327" y="2166"/>
                  </a:lnTo>
                  <a:lnTo>
                    <a:pt x="2269" y="2173"/>
                  </a:lnTo>
                  <a:lnTo>
                    <a:pt x="2124" y="2249"/>
                  </a:lnTo>
                  <a:lnTo>
                    <a:pt x="2080" y="2257"/>
                  </a:lnTo>
                  <a:lnTo>
                    <a:pt x="1890" y="2236"/>
                  </a:lnTo>
                  <a:lnTo>
                    <a:pt x="1865" y="2211"/>
                  </a:lnTo>
                  <a:lnTo>
                    <a:pt x="1831" y="2196"/>
                  </a:lnTo>
                  <a:lnTo>
                    <a:pt x="1779" y="2183"/>
                  </a:lnTo>
                  <a:lnTo>
                    <a:pt x="1588" y="2185"/>
                  </a:lnTo>
                  <a:lnTo>
                    <a:pt x="1512" y="2202"/>
                  </a:lnTo>
                  <a:lnTo>
                    <a:pt x="1437" y="2232"/>
                  </a:lnTo>
                  <a:lnTo>
                    <a:pt x="1395" y="2267"/>
                  </a:lnTo>
                  <a:lnTo>
                    <a:pt x="1363" y="2307"/>
                  </a:lnTo>
                  <a:lnTo>
                    <a:pt x="1335" y="2352"/>
                  </a:lnTo>
                  <a:lnTo>
                    <a:pt x="1302" y="2391"/>
                  </a:lnTo>
                  <a:lnTo>
                    <a:pt x="1257" y="2424"/>
                  </a:lnTo>
                  <a:lnTo>
                    <a:pt x="1227" y="2415"/>
                  </a:lnTo>
                  <a:lnTo>
                    <a:pt x="1201" y="2345"/>
                  </a:lnTo>
                  <a:lnTo>
                    <a:pt x="1127" y="2297"/>
                  </a:lnTo>
                  <a:lnTo>
                    <a:pt x="992" y="2270"/>
                  </a:lnTo>
                  <a:lnTo>
                    <a:pt x="956" y="2335"/>
                  </a:lnTo>
                  <a:lnTo>
                    <a:pt x="948" y="2397"/>
                  </a:lnTo>
                  <a:lnTo>
                    <a:pt x="930" y="2450"/>
                  </a:lnTo>
                  <a:lnTo>
                    <a:pt x="860" y="2552"/>
                  </a:lnTo>
                  <a:lnTo>
                    <a:pt x="853" y="2639"/>
                  </a:lnTo>
                  <a:lnTo>
                    <a:pt x="887" y="2810"/>
                  </a:lnTo>
                  <a:lnTo>
                    <a:pt x="887" y="2867"/>
                  </a:lnTo>
                  <a:lnTo>
                    <a:pt x="873" y="2945"/>
                  </a:lnTo>
                  <a:lnTo>
                    <a:pt x="849" y="3013"/>
                  </a:lnTo>
                  <a:lnTo>
                    <a:pt x="717" y="3207"/>
                  </a:lnTo>
                  <a:lnTo>
                    <a:pt x="625" y="3370"/>
                  </a:lnTo>
                  <a:lnTo>
                    <a:pt x="582" y="3421"/>
                  </a:lnTo>
                  <a:lnTo>
                    <a:pt x="541" y="3445"/>
                  </a:lnTo>
                  <a:lnTo>
                    <a:pt x="504" y="3439"/>
                  </a:lnTo>
                  <a:lnTo>
                    <a:pt x="471" y="3427"/>
                  </a:lnTo>
                  <a:lnTo>
                    <a:pt x="431" y="3442"/>
                  </a:lnTo>
                  <a:lnTo>
                    <a:pt x="338" y="3560"/>
                  </a:lnTo>
                  <a:lnTo>
                    <a:pt x="221" y="3624"/>
                  </a:lnTo>
                  <a:lnTo>
                    <a:pt x="203" y="3644"/>
                  </a:lnTo>
                  <a:lnTo>
                    <a:pt x="156" y="3726"/>
                  </a:lnTo>
                  <a:lnTo>
                    <a:pt x="136" y="3782"/>
                  </a:lnTo>
                  <a:lnTo>
                    <a:pt x="128" y="3845"/>
                  </a:lnTo>
                  <a:lnTo>
                    <a:pt x="142" y="3937"/>
                  </a:lnTo>
                  <a:lnTo>
                    <a:pt x="167" y="3998"/>
                  </a:lnTo>
                  <a:lnTo>
                    <a:pt x="195" y="4048"/>
                  </a:lnTo>
                  <a:lnTo>
                    <a:pt x="222" y="4088"/>
                  </a:lnTo>
                  <a:lnTo>
                    <a:pt x="233" y="4134"/>
                  </a:lnTo>
                  <a:lnTo>
                    <a:pt x="232" y="4178"/>
                  </a:lnTo>
                  <a:lnTo>
                    <a:pt x="196" y="4219"/>
                  </a:lnTo>
                  <a:lnTo>
                    <a:pt x="159" y="4246"/>
                  </a:lnTo>
                  <a:lnTo>
                    <a:pt x="127" y="4288"/>
                  </a:lnTo>
                  <a:lnTo>
                    <a:pt x="109" y="4347"/>
                  </a:lnTo>
                  <a:lnTo>
                    <a:pt x="119" y="4542"/>
                  </a:lnTo>
                  <a:lnTo>
                    <a:pt x="115" y="4622"/>
                  </a:lnTo>
                  <a:lnTo>
                    <a:pt x="45" y="4823"/>
                  </a:lnTo>
                  <a:lnTo>
                    <a:pt x="35" y="4878"/>
                  </a:lnTo>
                  <a:lnTo>
                    <a:pt x="37" y="5008"/>
                  </a:lnTo>
                  <a:lnTo>
                    <a:pt x="0" y="5137"/>
                  </a:lnTo>
                  <a:lnTo>
                    <a:pt x="183" y="5147"/>
                  </a:lnTo>
                  <a:lnTo>
                    <a:pt x="359" y="5197"/>
                  </a:lnTo>
                  <a:lnTo>
                    <a:pt x="403" y="5191"/>
                  </a:lnTo>
                  <a:lnTo>
                    <a:pt x="420" y="5172"/>
                  </a:lnTo>
                  <a:lnTo>
                    <a:pt x="427" y="5157"/>
                  </a:lnTo>
                  <a:lnTo>
                    <a:pt x="446" y="5134"/>
                  </a:lnTo>
                  <a:lnTo>
                    <a:pt x="484" y="5104"/>
                  </a:lnTo>
                  <a:lnTo>
                    <a:pt x="564" y="5070"/>
                  </a:lnTo>
                  <a:lnTo>
                    <a:pt x="617" y="5072"/>
                  </a:lnTo>
                  <a:lnTo>
                    <a:pt x="660" y="5096"/>
                  </a:lnTo>
                  <a:lnTo>
                    <a:pt x="711" y="5150"/>
                  </a:lnTo>
                  <a:lnTo>
                    <a:pt x="729" y="5162"/>
                  </a:lnTo>
                  <a:lnTo>
                    <a:pt x="1022" y="5265"/>
                  </a:lnTo>
                  <a:lnTo>
                    <a:pt x="1072" y="5411"/>
                  </a:lnTo>
                  <a:lnTo>
                    <a:pt x="1063" y="5466"/>
                  </a:lnTo>
                  <a:lnTo>
                    <a:pt x="1054" y="5585"/>
                  </a:lnTo>
                  <a:lnTo>
                    <a:pt x="1041" y="5646"/>
                  </a:lnTo>
                  <a:lnTo>
                    <a:pt x="1023" y="5691"/>
                  </a:lnTo>
                  <a:lnTo>
                    <a:pt x="991" y="5748"/>
                  </a:lnTo>
                  <a:lnTo>
                    <a:pt x="977" y="5768"/>
                  </a:lnTo>
                  <a:lnTo>
                    <a:pt x="948" y="5785"/>
                  </a:lnTo>
                  <a:lnTo>
                    <a:pt x="1152" y="6001"/>
                  </a:lnTo>
                  <a:lnTo>
                    <a:pt x="1290" y="6114"/>
                  </a:lnTo>
                  <a:lnTo>
                    <a:pt x="1351" y="6200"/>
                  </a:lnTo>
                  <a:lnTo>
                    <a:pt x="1370" y="6263"/>
                  </a:lnTo>
                  <a:lnTo>
                    <a:pt x="1361" y="6314"/>
                  </a:lnTo>
                  <a:lnTo>
                    <a:pt x="1358" y="6366"/>
                  </a:lnTo>
                  <a:lnTo>
                    <a:pt x="1362" y="6465"/>
                  </a:lnTo>
                  <a:lnTo>
                    <a:pt x="1360" y="6514"/>
                  </a:lnTo>
                  <a:lnTo>
                    <a:pt x="1350" y="6561"/>
                  </a:lnTo>
                  <a:lnTo>
                    <a:pt x="1335" y="6605"/>
                  </a:lnTo>
                  <a:lnTo>
                    <a:pt x="1286" y="6680"/>
                  </a:lnTo>
                  <a:lnTo>
                    <a:pt x="1231" y="6811"/>
                  </a:lnTo>
                  <a:lnTo>
                    <a:pt x="1176" y="6874"/>
                  </a:lnTo>
                  <a:lnTo>
                    <a:pt x="1110" y="6975"/>
                  </a:lnTo>
                  <a:lnTo>
                    <a:pt x="1098" y="7027"/>
                  </a:lnTo>
                  <a:lnTo>
                    <a:pt x="1085" y="7116"/>
                  </a:lnTo>
                  <a:lnTo>
                    <a:pt x="1061" y="7125"/>
                  </a:lnTo>
                  <a:lnTo>
                    <a:pt x="983" y="7095"/>
                  </a:lnTo>
                  <a:lnTo>
                    <a:pt x="925" y="7096"/>
                  </a:lnTo>
                  <a:lnTo>
                    <a:pt x="835" y="7122"/>
                  </a:lnTo>
                  <a:lnTo>
                    <a:pt x="770" y="7174"/>
                  </a:lnTo>
                  <a:lnTo>
                    <a:pt x="705" y="7239"/>
                  </a:lnTo>
                  <a:lnTo>
                    <a:pt x="565" y="7419"/>
                  </a:lnTo>
                  <a:lnTo>
                    <a:pt x="533" y="7480"/>
                  </a:lnTo>
                  <a:lnTo>
                    <a:pt x="516" y="7528"/>
                  </a:lnTo>
                  <a:lnTo>
                    <a:pt x="472" y="7708"/>
                  </a:lnTo>
                  <a:lnTo>
                    <a:pt x="443" y="7750"/>
                  </a:lnTo>
                  <a:lnTo>
                    <a:pt x="410" y="7779"/>
                  </a:lnTo>
                  <a:lnTo>
                    <a:pt x="375" y="7796"/>
                  </a:lnTo>
                  <a:lnTo>
                    <a:pt x="344" y="7833"/>
                  </a:lnTo>
                  <a:lnTo>
                    <a:pt x="244" y="8029"/>
                  </a:lnTo>
                  <a:lnTo>
                    <a:pt x="190" y="8098"/>
                  </a:lnTo>
                  <a:lnTo>
                    <a:pt x="175" y="8152"/>
                  </a:lnTo>
                  <a:lnTo>
                    <a:pt x="183" y="8197"/>
                  </a:lnTo>
                  <a:lnTo>
                    <a:pt x="209" y="8233"/>
                  </a:lnTo>
                  <a:lnTo>
                    <a:pt x="238" y="8260"/>
                  </a:lnTo>
                  <a:lnTo>
                    <a:pt x="270" y="8269"/>
                  </a:lnTo>
                  <a:lnTo>
                    <a:pt x="353" y="8268"/>
                  </a:lnTo>
                  <a:lnTo>
                    <a:pt x="381" y="8290"/>
                  </a:lnTo>
                  <a:lnTo>
                    <a:pt x="423" y="8373"/>
                  </a:lnTo>
                  <a:lnTo>
                    <a:pt x="429" y="8393"/>
                  </a:lnTo>
                  <a:lnTo>
                    <a:pt x="432" y="8425"/>
                  </a:lnTo>
                  <a:lnTo>
                    <a:pt x="359" y="8643"/>
                  </a:lnTo>
                  <a:lnTo>
                    <a:pt x="346" y="8695"/>
                  </a:lnTo>
                  <a:lnTo>
                    <a:pt x="341" y="8735"/>
                  </a:lnTo>
                  <a:lnTo>
                    <a:pt x="361" y="8800"/>
                  </a:lnTo>
                  <a:lnTo>
                    <a:pt x="358" y="8874"/>
                  </a:lnTo>
                  <a:lnTo>
                    <a:pt x="358" y="8875"/>
                  </a:lnTo>
                  <a:lnTo>
                    <a:pt x="415" y="8912"/>
                  </a:lnTo>
                  <a:lnTo>
                    <a:pt x="515" y="9011"/>
                  </a:lnTo>
                  <a:lnTo>
                    <a:pt x="629" y="9040"/>
                  </a:lnTo>
                  <a:lnTo>
                    <a:pt x="883" y="9013"/>
                  </a:lnTo>
                  <a:lnTo>
                    <a:pt x="980" y="8938"/>
                  </a:lnTo>
                  <a:lnTo>
                    <a:pt x="1006" y="8732"/>
                  </a:lnTo>
                  <a:lnTo>
                    <a:pt x="1131" y="8760"/>
                  </a:lnTo>
                  <a:lnTo>
                    <a:pt x="1280" y="9050"/>
                  </a:lnTo>
                  <a:lnTo>
                    <a:pt x="1402" y="9097"/>
                  </a:lnTo>
                  <a:lnTo>
                    <a:pt x="1693" y="9081"/>
                  </a:lnTo>
                  <a:lnTo>
                    <a:pt x="1832" y="9027"/>
                  </a:lnTo>
                  <a:lnTo>
                    <a:pt x="1886" y="8880"/>
                  </a:lnTo>
                  <a:lnTo>
                    <a:pt x="1986" y="8933"/>
                  </a:lnTo>
                  <a:lnTo>
                    <a:pt x="2041" y="9016"/>
                  </a:lnTo>
                  <a:lnTo>
                    <a:pt x="2057" y="9130"/>
                  </a:lnTo>
                  <a:lnTo>
                    <a:pt x="2024" y="9427"/>
                  </a:lnTo>
                  <a:lnTo>
                    <a:pt x="2056" y="9475"/>
                  </a:lnTo>
                  <a:lnTo>
                    <a:pt x="2129" y="9489"/>
                  </a:lnTo>
                  <a:lnTo>
                    <a:pt x="2235" y="9533"/>
                  </a:lnTo>
                  <a:lnTo>
                    <a:pt x="2188" y="9663"/>
                  </a:lnTo>
                  <a:lnTo>
                    <a:pt x="2088" y="10224"/>
                  </a:lnTo>
                  <a:lnTo>
                    <a:pt x="2071" y="10288"/>
                  </a:lnTo>
                  <a:lnTo>
                    <a:pt x="2041" y="10345"/>
                  </a:lnTo>
                  <a:lnTo>
                    <a:pt x="2017" y="10410"/>
                  </a:lnTo>
                  <a:lnTo>
                    <a:pt x="2030" y="10470"/>
                  </a:lnTo>
                  <a:lnTo>
                    <a:pt x="2057" y="10529"/>
                  </a:lnTo>
                  <a:lnTo>
                    <a:pt x="2076" y="10594"/>
                  </a:lnTo>
                  <a:lnTo>
                    <a:pt x="2086" y="10721"/>
                  </a:lnTo>
                  <a:lnTo>
                    <a:pt x="2108" y="10855"/>
                  </a:lnTo>
                  <a:lnTo>
                    <a:pt x="2164" y="10965"/>
                  </a:lnTo>
                  <a:lnTo>
                    <a:pt x="2279" y="11020"/>
                  </a:lnTo>
                  <a:lnTo>
                    <a:pt x="2321" y="11005"/>
                  </a:lnTo>
                  <a:lnTo>
                    <a:pt x="2382" y="10966"/>
                  </a:lnTo>
                  <a:lnTo>
                    <a:pt x="2438" y="10917"/>
                  </a:lnTo>
                  <a:lnTo>
                    <a:pt x="2465" y="10875"/>
                  </a:lnTo>
                  <a:lnTo>
                    <a:pt x="2494" y="10844"/>
                  </a:lnTo>
                  <a:lnTo>
                    <a:pt x="2550" y="10846"/>
                  </a:lnTo>
                  <a:lnTo>
                    <a:pt x="2881" y="10933"/>
                  </a:lnTo>
                  <a:lnTo>
                    <a:pt x="3081" y="11025"/>
                  </a:lnTo>
                  <a:lnTo>
                    <a:pt x="3264" y="11175"/>
                  </a:lnTo>
                  <a:lnTo>
                    <a:pt x="3437" y="11403"/>
                  </a:lnTo>
                  <a:lnTo>
                    <a:pt x="3494" y="11505"/>
                  </a:lnTo>
                  <a:lnTo>
                    <a:pt x="3535" y="11572"/>
                  </a:lnTo>
                  <a:lnTo>
                    <a:pt x="3340" y="11933"/>
                  </a:lnTo>
                  <a:lnTo>
                    <a:pt x="3235" y="12073"/>
                  </a:lnTo>
                  <a:lnTo>
                    <a:pt x="3209" y="12143"/>
                  </a:lnTo>
                  <a:lnTo>
                    <a:pt x="3212" y="12197"/>
                  </a:lnTo>
                  <a:lnTo>
                    <a:pt x="3223" y="12242"/>
                  </a:lnTo>
                  <a:lnTo>
                    <a:pt x="3221" y="12288"/>
                  </a:lnTo>
                  <a:lnTo>
                    <a:pt x="3065" y="12602"/>
                  </a:lnTo>
                  <a:lnTo>
                    <a:pt x="3065" y="12661"/>
                  </a:lnTo>
                  <a:lnTo>
                    <a:pt x="2937" y="12673"/>
                  </a:lnTo>
                  <a:lnTo>
                    <a:pt x="2880" y="12701"/>
                  </a:lnTo>
                  <a:lnTo>
                    <a:pt x="2827" y="12754"/>
                  </a:lnTo>
                  <a:lnTo>
                    <a:pt x="2840" y="12758"/>
                  </a:lnTo>
                  <a:lnTo>
                    <a:pt x="2842" y="12799"/>
                  </a:lnTo>
                  <a:lnTo>
                    <a:pt x="2837" y="12852"/>
                  </a:lnTo>
                  <a:lnTo>
                    <a:pt x="2827" y="12890"/>
                  </a:lnTo>
                  <a:lnTo>
                    <a:pt x="2811" y="12896"/>
                  </a:lnTo>
                  <a:lnTo>
                    <a:pt x="2761" y="12884"/>
                  </a:lnTo>
                  <a:lnTo>
                    <a:pt x="2744" y="12890"/>
                  </a:lnTo>
                  <a:lnTo>
                    <a:pt x="2616" y="13152"/>
                  </a:lnTo>
                  <a:lnTo>
                    <a:pt x="2484" y="13322"/>
                  </a:lnTo>
                  <a:lnTo>
                    <a:pt x="2351" y="13453"/>
                  </a:lnTo>
                  <a:lnTo>
                    <a:pt x="2111" y="13585"/>
                  </a:lnTo>
                  <a:lnTo>
                    <a:pt x="2074" y="13618"/>
                  </a:lnTo>
                  <a:lnTo>
                    <a:pt x="1807" y="13623"/>
                  </a:lnTo>
                  <a:lnTo>
                    <a:pt x="1734" y="13639"/>
                  </a:lnTo>
                  <a:lnTo>
                    <a:pt x="1687" y="13706"/>
                  </a:lnTo>
                  <a:lnTo>
                    <a:pt x="1542" y="13981"/>
                  </a:lnTo>
                  <a:lnTo>
                    <a:pt x="1511" y="14083"/>
                  </a:lnTo>
                  <a:lnTo>
                    <a:pt x="1488" y="14138"/>
                  </a:lnTo>
                  <a:lnTo>
                    <a:pt x="1344" y="14294"/>
                  </a:lnTo>
                  <a:lnTo>
                    <a:pt x="1291" y="14380"/>
                  </a:lnTo>
                  <a:lnTo>
                    <a:pt x="1275" y="14428"/>
                  </a:lnTo>
                  <a:lnTo>
                    <a:pt x="1285" y="14596"/>
                  </a:lnTo>
                  <a:lnTo>
                    <a:pt x="1252" y="14719"/>
                  </a:lnTo>
                  <a:lnTo>
                    <a:pt x="1090" y="15021"/>
                  </a:lnTo>
                  <a:lnTo>
                    <a:pt x="1034" y="15091"/>
                  </a:lnTo>
                  <a:lnTo>
                    <a:pt x="923" y="15106"/>
                  </a:lnTo>
                  <a:lnTo>
                    <a:pt x="671" y="15078"/>
                  </a:lnTo>
                  <a:lnTo>
                    <a:pt x="587" y="15132"/>
                  </a:lnTo>
                  <a:lnTo>
                    <a:pt x="585" y="15133"/>
                  </a:lnTo>
                  <a:lnTo>
                    <a:pt x="569" y="15261"/>
                  </a:lnTo>
                  <a:lnTo>
                    <a:pt x="525" y="15350"/>
                  </a:lnTo>
                  <a:lnTo>
                    <a:pt x="534" y="15436"/>
                  </a:lnTo>
                  <a:lnTo>
                    <a:pt x="574" y="15513"/>
                  </a:lnTo>
                  <a:lnTo>
                    <a:pt x="702" y="15684"/>
                  </a:lnTo>
                  <a:lnTo>
                    <a:pt x="760" y="15805"/>
                  </a:lnTo>
                  <a:lnTo>
                    <a:pt x="848" y="16081"/>
                  </a:lnTo>
                  <a:lnTo>
                    <a:pt x="882" y="16223"/>
                  </a:lnTo>
                  <a:lnTo>
                    <a:pt x="915" y="16280"/>
                  </a:lnTo>
                  <a:lnTo>
                    <a:pt x="977" y="16300"/>
                  </a:lnTo>
                  <a:lnTo>
                    <a:pt x="1021" y="16340"/>
                  </a:lnTo>
                  <a:lnTo>
                    <a:pt x="1041" y="16429"/>
                  </a:lnTo>
                  <a:lnTo>
                    <a:pt x="1025" y="16515"/>
                  </a:lnTo>
                  <a:lnTo>
                    <a:pt x="958" y="16542"/>
                  </a:lnTo>
                  <a:lnTo>
                    <a:pt x="952" y="16713"/>
                  </a:lnTo>
                  <a:lnTo>
                    <a:pt x="957" y="16758"/>
                  </a:lnTo>
                  <a:lnTo>
                    <a:pt x="971" y="16829"/>
                  </a:lnTo>
                  <a:lnTo>
                    <a:pt x="967" y="16866"/>
                  </a:lnTo>
                  <a:lnTo>
                    <a:pt x="955" y="16904"/>
                  </a:lnTo>
                  <a:lnTo>
                    <a:pt x="948" y="16970"/>
                  </a:lnTo>
                  <a:lnTo>
                    <a:pt x="948" y="17101"/>
                  </a:lnTo>
                  <a:lnTo>
                    <a:pt x="957" y="17197"/>
                  </a:lnTo>
                  <a:lnTo>
                    <a:pt x="1008" y="17418"/>
                  </a:lnTo>
                  <a:lnTo>
                    <a:pt x="1041" y="17644"/>
                  </a:lnTo>
                  <a:lnTo>
                    <a:pt x="1049" y="17765"/>
                  </a:lnTo>
                  <a:lnTo>
                    <a:pt x="1049" y="17847"/>
                  </a:lnTo>
                  <a:lnTo>
                    <a:pt x="1021" y="17961"/>
                  </a:lnTo>
                  <a:lnTo>
                    <a:pt x="926" y="18180"/>
                  </a:lnTo>
                  <a:lnTo>
                    <a:pt x="901" y="18285"/>
                  </a:lnTo>
                  <a:lnTo>
                    <a:pt x="910" y="18403"/>
                  </a:lnTo>
                  <a:lnTo>
                    <a:pt x="945" y="18471"/>
                  </a:lnTo>
                  <a:lnTo>
                    <a:pt x="991" y="18532"/>
                  </a:lnTo>
                  <a:lnTo>
                    <a:pt x="1034" y="18624"/>
                  </a:lnTo>
                  <a:lnTo>
                    <a:pt x="1056" y="18740"/>
                  </a:lnTo>
                  <a:lnTo>
                    <a:pt x="1045" y="18822"/>
                  </a:lnTo>
                  <a:lnTo>
                    <a:pt x="950" y="18992"/>
                  </a:lnTo>
                  <a:lnTo>
                    <a:pt x="874" y="19229"/>
                  </a:lnTo>
                  <a:lnTo>
                    <a:pt x="898" y="19448"/>
                  </a:lnTo>
                  <a:lnTo>
                    <a:pt x="993" y="19643"/>
                  </a:lnTo>
                  <a:lnTo>
                    <a:pt x="1130" y="19805"/>
                  </a:lnTo>
                  <a:lnTo>
                    <a:pt x="1059" y="19967"/>
                  </a:lnTo>
                  <a:lnTo>
                    <a:pt x="1023" y="20014"/>
                  </a:lnTo>
                  <a:lnTo>
                    <a:pt x="846" y="20178"/>
                  </a:lnTo>
                  <a:lnTo>
                    <a:pt x="821" y="20214"/>
                  </a:lnTo>
                  <a:lnTo>
                    <a:pt x="806" y="20266"/>
                  </a:lnTo>
                  <a:lnTo>
                    <a:pt x="803" y="20324"/>
                  </a:lnTo>
                  <a:lnTo>
                    <a:pt x="854" y="20374"/>
                  </a:lnTo>
                  <a:lnTo>
                    <a:pt x="927" y="20481"/>
                  </a:lnTo>
                  <a:lnTo>
                    <a:pt x="966" y="20518"/>
                  </a:lnTo>
                  <a:lnTo>
                    <a:pt x="1007" y="20544"/>
                  </a:lnTo>
                  <a:lnTo>
                    <a:pt x="1048" y="20557"/>
                  </a:lnTo>
                  <a:lnTo>
                    <a:pt x="1088" y="20558"/>
                  </a:lnTo>
                  <a:lnTo>
                    <a:pt x="1131" y="20534"/>
                  </a:lnTo>
                  <a:lnTo>
                    <a:pt x="1168" y="20528"/>
                  </a:lnTo>
                  <a:lnTo>
                    <a:pt x="1198" y="20543"/>
                  </a:lnTo>
                  <a:lnTo>
                    <a:pt x="1276" y="20554"/>
                  </a:lnTo>
                  <a:lnTo>
                    <a:pt x="1409" y="20465"/>
                  </a:lnTo>
                  <a:lnTo>
                    <a:pt x="1444" y="20460"/>
                  </a:lnTo>
                  <a:lnTo>
                    <a:pt x="1522" y="20514"/>
                  </a:lnTo>
                  <a:lnTo>
                    <a:pt x="1563" y="20521"/>
                  </a:lnTo>
                  <a:lnTo>
                    <a:pt x="1609" y="20496"/>
                  </a:lnTo>
                  <a:lnTo>
                    <a:pt x="1645" y="20465"/>
                  </a:lnTo>
                  <a:lnTo>
                    <a:pt x="1700" y="20439"/>
                  </a:lnTo>
                  <a:lnTo>
                    <a:pt x="1986" y="20372"/>
                  </a:lnTo>
                  <a:lnTo>
                    <a:pt x="2043" y="20342"/>
                  </a:lnTo>
                  <a:lnTo>
                    <a:pt x="2079" y="20308"/>
                  </a:lnTo>
                  <a:lnTo>
                    <a:pt x="2104" y="20271"/>
                  </a:lnTo>
                  <a:lnTo>
                    <a:pt x="2116" y="20225"/>
                  </a:lnTo>
                  <a:lnTo>
                    <a:pt x="2118" y="20178"/>
                  </a:lnTo>
                  <a:lnTo>
                    <a:pt x="2096" y="20085"/>
                  </a:lnTo>
                  <a:lnTo>
                    <a:pt x="2097" y="20039"/>
                  </a:lnTo>
                  <a:lnTo>
                    <a:pt x="2117" y="19997"/>
                  </a:lnTo>
                  <a:lnTo>
                    <a:pt x="2142" y="19958"/>
                  </a:lnTo>
                  <a:lnTo>
                    <a:pt x="2270" y="19832"/>
                  </a:lnTo>
                  <a:lnTo>
                    <a:pt x="2302" y="19809"/>
                  </a:lnTo>
                  <a:lnTo>
                    <a:pt x="2385" y="19767"/>
                  </a:lnTo>
                  <a:lnTo>
                    <a:pt x="2416" y="19744"/>
                  </a:lnTo>
                  <a:lnTo>
                    <a:pt x="2570" y="19674"/>
                  </a:lnTo>
                  <a:lnTo>
                    <a:pt x="2655" y="19556"/>
                  </a:lnTo>
                  <a:lnTo>
                    <a:pt x="2690" y="19529"/>
                  </a:lnTo>
                  <a:lnTo>
                    <a:pt x="2733" y="19508"/>
                  </a:lnTo>
                  <a:lnTo>
                    <a:pt x="2855" y="19475"/>
                  </a:lnTo>
                  <a:lnTo>
                    <a:pt x="2895" y="19442"/>
                  </a:lnTo>
                  <a:lnTo>
                    <a:pt x="2915" y="19395"/>
                  </a:lnTo>
                  <a:lnTo>
                    <a:pt x="2928" y="19349"/>
                  </a:lnTo>
                  <a:lnTo>
                    <a:pt x="2949" y="19306"/>
                  </a:lnTo>
                  <a:lnTo>
                    <a:pt x="2978" y="19269"/>
                  </a:lnTo>
                  <a:lnTo>
                    <a:pt x="3014" y="19232"/>
                  </a:lnTo>
                  <a:lnTo>
                    <a:pt x="3056" y="19200"/>
                  </a:lnTo>
                  <a:lnTo>
                    <a:pt x="3128" y="19184"/>
                  </a:lnTo>
                  <a:lnTo>
                    <a:pt x="3181" y="19164"/>
                  </a:lnTo>
                  <a:lnTo>
                    <a:pt x="3232" y="19135"/>
                  </a:lnTo>
                  <a:lnTo>
                    <a:pt x="3371" y="19006"/>
                  </a:lnTo>
                  <a:lnTo>
                    <a:pt x="3410" y="18977"/>
                  </a:lnTo>
                  <a:lnTo>
                    <a:pt x="3461" y="18972"/>
                  </a:lnTo>
                  <a:lnTo>
                    <a:pt x="3532" y="18990"/>
                  </a:lnTo>
                  <a:lnTo>
                    <a:pt x="3670" y="19102"/>
                  </a:lnTo>
                  <a:lnTo>
                    <a:pt x="3713" y="19146"/>
                  </a:lnTo>
                  <a:lnTo>
                    <a:pt x="3778" y="19234"/>
                  </a:lnTo>
                  <a:lnTo>
                    <a:pt x="3817" y="19260"/>
                  </a:lnTo>
                  <a:lnTo>
                    <a:pt x="3895" y="19285"/>
                  </a:lnTo>
                  <a:lnTo>
                    <a:pt x="3901" y="19328"/>
                  </a:lnTo>
                  <a:lnTo>
                    <a:pt x="3904" y="19369"/>
                  </a:lnTo>
                  <a:lnTo>
                    <a:pt x="3937" y="19408"/>
                  </a:lnTo>
                  <a:lnTo>
                    <a:pt x="3986" y="19441"/>
                  </a:lnTo>
                  <a:lnTo>
                    <a:pt x="4072" y="19480"/>
                  </a:lnTo>
                  <a:lnTo>
                    <a:pt x="4094" y="19511"/>
                  </a:lnTo>
                  <a:lnTo>
                    <a:pt x="4095" y="19537"/>
                  </a:lnTo>
                  <a:lnTo>
                    <a:pt x="4070" y="19588"/>
                  </a:lnTo>
                  <a:lnTo>
                    <a:pt x="4068" y="19615"/>
                  </a:lnTo>
                  <a:lnTo>
                    <a:pt x="4057" y="19642"/>
                  </a:lnTo>
                  <a:lnTo>
                    <a:pt x="4040" y="19669"/>
                  </a:lnTo>
                  <a:lnTo>
                    <a:pt x="4033" y="19694"/>
                  </a:lnTo>
                  <a:lnTo>
                    <a:pt x="4023" y="19747"/>
                  </a:lnTo>
                  <a:lnTo>
                    <a:pt x="4011" y="19773"/>
                  </a:lnTo>
                  <a:lnTo>
                    <a:pt x="3984" y="19797"/>
                  </a:lnTo>
                  <a:lnTo>
                    <a:pt x="3996" y="19823"/>
                  </a:lnTo>
                  <a:lnTo>
                    <a:pt x="4050" y="19859"/>
                  </a:lnTo>
                  <a:lnTo>
                    <a:pt x="4193" y="19931"/>
                  </a:lnTo>
                  <a:lnTo>
                    <a:pt x="4283" y="19998"/>
                  </a:lnTo>
                  <a:lnTo>
                    <a:pt x="4338" y="20055"/>
                  </a:lnTo>
                  <a:lnTo>
                    <a:pt x="4372" y="20107"/>
                  </a:lnTo>
                  <a:lnTo>
                    <a:pt x="4428" y="20162"/>
                  </a:lnTo>
                  <a:lnTo>
                    <a:pt x="4575" y="20257"/>
                  </a:lnTo>
                  <a:lnTo>
                    <a:pt x="4681" y="20308"/>
                  </a:lnTo>
                  <a:lnTo>
                    <a:pt x="4735" y="20313"/>
                  </a:lnTo>
                  <a:lnTo>
                    <a:pt x="4771" y="20290"/>
                  </a:lnTo>
                  <a:lnTo>
                    <a:pt x="4800" y="20251"/>
                  </a:lnTo>
                  <a:lnTo>
                    <a:pt x="4819" y="20205"/>
                  </a:lnTo>
                  <a:lnTo>
                    <a:pt x="4834" y="20155"/>
                  </a:lnTo>
                  <a:lnTo>
                    <a:pt x="4844" y="20108"/>
                  </a:lnTo>
                  <a:lnTo>
                    <a:pt x="4860" y="20067"/>
                  </a:lnTo>
                  <a:lnTo>
                    <a:pt x="4888" y="20039"/>
                  </a:lnTo>
                  <a:lnTo>
                    <a:pt x="4918" y="20017"/>
                  </a:lnTo>
                  <a:lnTo>
                    <a:pt x="5055" y="19968"/>
                  </a:lnTo>
                  <a:lnTo>
                    <a:pt x="5140" y="19910"/>
                  </a:lnTo>
                  <a:lnTo>
                    <a:pt x="5177" y="19895"/>
                  </a:lnTo>
                  <a:lnTo>
                    <a:pt x="5215" y="19903"/>
                  </a:lnTo>
                  <a:lnTo>
                    <a:pt x="5254" y="19972"/>
                  </a:lnTo>
                  <a:lnTo>
                    <a:pt x="5270" y="20027"/>
                  </a:lnTo>
                  <a:lnTo>
                    <a:pt x="5273" y="20083"/>
                  </a:lnTo>
                  <a:lnTo>
                    <a:pt x="5264" y="20130"/>
                  </a:lnTo>
                  <a:lnTo>
                    <a:pt x="5228" y="20211"/>
                  </a:lnTo>
                  <a:lnTo>
                    <a:pt x="5236" y="20248"/>
                  </a:lnTo>
                  <a:lnTo>
                    <a:pt x="5261" y="20277"/>
                  </a:lnTo>
                  <a:lnTo>
                    <a:pt x="5348" y="20289"/>
                  </a:lnTo>
                  <a:lnTo>
                    <a:pt x="5490" y="20225"/>
                  </a:lnTo>
                  <a:lnTo>
                    <a:pt x="5656" y="20308"/>
                  </a:lnTo>
                  <a:lnTo>
                    <a:pt x="5772" y="20413"/>
                  </a:lnTo>
                  <a:lnTo>
                    <a:pt x="5901" y="20560"/>
                  </a:lnTo>
                  <a:lnTo>
                    <a:pt x="5996" y="20725"/>
                  </a:lnTo>
                  <a:lnTo>
                    <a:pt x="6103" y="20803"/>
                  </a:lnTo>
                  <a:lnTo>
                    <a:pt x="6258" y="20872"/>
                  </a:lnTo>
                  <a:lnTo>
                    <a:pt x="6417" y="20866"/>
                  </a:lnTo>
                  <a:lnTo>
                    <a:pt x="6443" y="20860"/>
                  </a:lnTo>
                  <a:lnTo>
                    <a:pt x="6476" y="20846"/>
                  </a:lnTo>
                  <a:lnTo>
                    <a:pt x="6510" y="20827"/>
                  </a:lnTo>
                  <a:lnTo>
                    <a:pt x="6565" y="20756"/>
                  </a:lnTo>
                  <a:lnTo>
                    <a:pt x="6593" y="20714"/>
                  </a:lnTo>
                  <a:lnTo>
                    <a:pt x="6733" y="20566"/>
                  </a:lnTo>
                  <a:lnTo>
                    <a:pt x="6939" y="20490"/>
                  </a:lnTo>
                  <a:lnTo>
                    <a:pt x="7014" y="20485"/>
                  </a:lnTo>
                  <a:lnTo>
                    <a:pt x="7034" y="20513"/>
                  </a:lnTo>
                  <a:lnTo>
                    <a:pt x="7033" y="20550"/>
                  </a:lnTo>
                  <a:lnTo>
                    <a:pt x="6988" y="20688"/>
                  </a:lnTo>
                  <a:lnTo>
                    <a:pt x="6977" y="20738"/>
                  </a:lnTo>
                  <a:lnTo>
                    <a:pt x="6973" y="20790"/>
                  </a:lnTo>
                  <a:lnTo>
                    <a:pt x="6986" y="21091"/>
                  </a:lnTo>
                  <a:lnTo>
                    <a:pt x="7017" y="21181"/>
                  </a:lnTo>
                  <a:lnTo>
                    <a:pt x="7037" y="21222"/>
                  </a:lnTo>
                  <a:lnTo>
                    <a:pt x="7052" y="21273"/>
                  </a:lnTo>
                  <a:lnTo>
                    <a:pt x="7123" y="21419"/>
                  </a:lnTo>
                  <a:lnTo>
                    <a:pt x="7522" y="21482"/>
                  </a:lnTo>
                  <a:lnTo>
                    <a:pt x="7638" y="21551"/>
                  </a:lnTo>
                  <a:lnTo>
                    <a:pt x="7685" y="21596"/>
                  </a:lnTo>
                  <a:lnTo>
                    <a:pt x="7782" y="21600"/>
                  </a:lnTo>
                  <a:lnTo>
                    <a:pt x="7848" y="21581"/>
                  </a:lnTo>
                  <a:lnTo>
                    <a:pt x="7887" y="21560"/>
                  </a:lnTo>
                  <a:lnTo>
                    <a:pt x="7912" y="21534"/>
                  </a:lnTo>
                  <a:lnTo>
                    <a:pt x="7927" y="21508"/>
                  </a:lnTo>
                  <a:lnTo>
                    <a:pt x="8097" y="21349"/>
                  </a:lnTo>
                  <a:lnTo>
                    <a:pt x="8113" y="21319"/>
                  </a:lnTo>
                  <a:lnTo>
                    <a:pt x="8147" y="21267"/>
                  </a:lnTo>
                  <a:lnTo>
                    <a:pt x="8179" y="21234"/>
                  </a:lnTo>
                  <a:lnTo>
                    <a:pt x="8227" y="21200"/>
                  </a:lnTo>
                  <a:lnTo>
                    <a:pt x="8332" y="21158"/>
                  </a:lnTo>
                  <a:lnTo>
                    <a:pt x="8377" y="21156"/>
                  </a:lnTo>
                  <a:lnTo>
                    <a:pt x="8404" y="21184"/>
                  </a:lnTo>
                  <a:lnTo>
                    <a:pt x="8431" y="21375"/>
                  </a:lnTo>
                  <a:lnTo>
                    <a:pt x="8451" y="21411"/>
                  </a:lnTo>
                  <a:lnTo>
                    <a:pt x="8510" y="21431"/>
                  </a:lnTo>
                  <a:lnTo>
                    <a:pt x="8602" y="21406"/>
                  </a:lnTo>
                  <a:lnTo>
                    <a:pt x="8661" y="21373"/>
                  </a:lnTo>
                  <a:lnTo>
                    <a:pt x="8750" y="21294"/>
                  </a:lnTo>
                  <a:lnTo>
                    <a:pt x="8781" y="21255"/>
                  </a:lnTo>
                  <a:lnTo>
                    <a:pt x="8799" y="21212"/>
                  </a:lnTo>
                  <a:lnTo>
                    <a:pt x="8815" y="21163"/>
                  </a:lnTo>
                  <a:lnTo>
                    <a:pt x="8822" y="21112"/>
                  </a:lnTo>
                  <a:lnTo>
                    <a:pt x="8858" y="21030"/>
                  </a:lnTo>
                  <a:lnTo>
                    <a:pt x="8900" y="20981"/>
                  </a:lnTo>
                  <a:lnTo>
                    <a:pt x="8971" y="20925"/>
                  </a:lnTo>
                  <a:lnTo>
                    <a:pt x="9013" y="20876"/>
                  </a:lnTo>
                  <a:lnTo>
                    <a:pt x="9105" y="20811"/>
                  </a:lnTo>
                  <a:lnTo>
                    <a:pt x="9171" y="20737"/>
                  </a:lnTo>
                  <a:lnTo>
                    <a:pt x="9220" y="20655"/>
                  </a:lnTo>
                  <a:lnTo>
                    <a:pt x="9229" y="20593"/>
                  </a:lnTo>
                  <a:lnTo>
                    <a:pt x="9233" y="20540"/>
                  </a:lnTo>
                  <a:lnTo>
                    <a:pt x="9255" y="20446"/>
                  </a:lnTo>
                  <a:lnTo>
                    <a:pt x="9278" y="20415"/>
                  </a:lnTo>
                  <a:lnTo>
                    <a:pt x="9363" y="20417"/>
                  </a:lnTo>
                  <a:lnTo>
                    <a:pt x="9555" y="20383"/>
                  </a:lnTo>
                  <a:lnTo>
                    <a:pt x="9646" y="20346"/>
                  </a:lnTo>
                  <a:lnTo>
                    <a:pt x="9689" y="20348"/>
                  </a:lnTo>
                  <a:lnTo>
                    <a:pt x="9710" y="20389"/>
                  </a:lnTo>
                  <a:lnTo>
                    <a:pt x="9707" y="20437"/>
                  </a:lnTo>
                  <a:lnTo>
                    <a:pt x="9715" y="20488"/>
                  </a:lnTo>
                  <a:lnTo>
                    <a:pt x="9725" y="20535"/>
                  </a:lnTo>
                  <a:lnTo>
                    <a:pt x="9743" y="20692"/>
                  </a:lnTo>
                  <a:lnTo>
                    <a:pt x="9755" y="20741"/>
                  </a:lnTo>
                  <a:lnTo>
                    <a:pt x="9776" y="20779"/>
                  </a:lnTo>
                  <a:lnTo>
                    <a:pt x="9804" y="20810"/>
                  </a:lnTo>
                  <a:lnTo>
                    <a:pt x="9883" y="20855"/>
                  </a:lnTo>
                  <a:lnTo>
                    <a:pt x="9937" y="20875"/>
                  </a:lnTo>
                  <a:lnTo>
                    <a:pt x="9994" y="20871"/>
                  </a:lnTo>
                  <a:lnTo>
                    <a:pt x="10088" y="20840"/>
                  </a:lnTo>
                  <a:lnTo>
                    <a:pt x="10213" y="20775"/>
                  </a:lnTo>
                  <a:lnTo>
                    <a:pt x="10269" y="20659"/>
                  </a:lnTo>
                  <a:lnTo>
                    <a:pt x="10304" y="20432"/>
                  </a:lnTo>
                  <a:lnTo>
                    <a:pt x="10356" y="20295"/>
                  </a:lnTo>
                  <a:lnTo>
                    <a:pt x="10378" y="20256"/>
                  </a:lnTo>
                  <a:lnTo>
                    <a:pt x="10385" y="20207"/>
                  </a:lnTo>
                  <a:lnTo>
                    <a:pt x="10379" y="20153"/>
                  </a:lnTo>
                  <a:lnTo>
                    <a:pt x="10357" y="20067"/>
                  </a:lnTo>
                  <a:lnTo>
                    <a:pt x="10352" y="20016"/>
                  </a:lnTo>
                  <a:lnTo>
                    <a:pt x="10353" y="19955"/>
                  </a:lnTo>
                  <a:lnTo>
                    <a:pt x="10376" y="19926"/>
                  </a:lnTo>
                  <a:lnTo>
                    <a:pt x="10405" y="19922"/>
                  </a:lnTo>
                  <a:lnTo>
                    <a:pt x="10433" y="19952"/>
                  </a:lnTo>
                  <a:lnTo>
                    <a:pt x="10479" y="20038"/>
                  </a:lnTo>
                  <a:lnTo>
                    <a:pt x="10503" y="20064"/>
                  </a:lnTo>
                  <a:lnTo>
                    <a:pt x="10522" y="20074"/>
                  </a:lnTo>
                  <a:lnTo>
                    <a:pt x="10592" y="20066"/>
                  </a:lnTo>
                  <a:lnTo>
                    <a:pt x="10632" y="20049"/>
                  </a:lnTo>
                  <a:lnTo>
                    <a:pt x="10680" y="20008"/>
                  </a:lnTo>
                  <a:lnTo>
                    <a:pt x="10711" y="19947"/>
                  </a:lnTo>
                  <a:lnTo>
                    <a:pt x="10751" y="19847"/>
                  </a:lnTo>
                  <a:lnTo>
                    <a:pt x="10766" y="19784"/>
                  </a:lnTo>
                  <a:lnTo>
                    <a:pt x="10773" y="19735"/>
                  </a:lnTo>
                  <a:lnTo>
                    <a:pt x="10774" y="19697"/>
                  </a:lnTo>
                  <a:lnTo>
                    <a:pt x="10787" y="19584"/>
                  </a:lnTo>
                  <a:lnTo>
                    <a:pt x="10804" y="19545"/>
                  </a:lnTo>
                  <a:lnTo>
                    <a:pt x="10839" y="19495"/>
                  </a:lnTo>
                  <a:lnTo>
                    <a:pt x="10861" y="19472"/>
                  </a:lnTo>
                  <a:lnTo>
                    <a:pt x="10886" y="19455"/>
                  </a:lnTo>
                  <a:lnTo>
                    <a:pt x="10911" y="19448"/>
                  </a:lnTo>
                  <a:lnTo>
                    <a:pt x="10938" y="19452"/>
                  </a:lnTo>
                  <a:lnTo>
                    <a:pt x="10971" y="19462"/>
                  </a:lnTo>
                  <a:lnTo>
                    <a:pt x="10994" y="19474"/>
                  </a:lnTo>
                  <a:lnTo>
                    <a:pt x="11018" y="19480"/>
                  </a:lnTo>
                  <a:lnTo>
                    <a:pt x="11036" y="19478"/>
                  </a:lnTo>
                  <a:lnTo>
                    <a:pt x="11066" y="19460"/>
                  </a:lnTo>
                  <a:lnTo>
                    <a:pt x="11181" y="19449"/>
                  </a:lnTo>
                  <a:lnTo>
                    <a:pt x="11223" y="19423"/>
                  </a:lnTo>
                  <a:lnTo>
                    <a:pt x="11227" y="19388"/>
                  </a:lnTo>
                  <a:lnTo>
                    <a:pt x="11207" y="19293"/>
                  </a:lnTo>
                  <a:lnTo>
                    <a:pt x="11240" y="19146"/>
                  </a:lnTo>
                  <a:lnTo>
                    <a:pt x="11256" y="19091"/>
                  </a:lnTo>
                  <a:lnTo>
                    <a:pt x="11262" y="19046"/>
                  </a:lnTo>
                  <a:lnTo>
                    <a:pt x="11257" y="19001"/>
                  </a:lnTo>
                  <a:lnTo>
                    <a:pt x="11248" y="18957"/>
                  </a:lnTo>
                  <a:lnTo>
                    <a:pt x="11250" y="18875"/>
                  </a:lnTo>
                  <a:lnTo>
                    <a:pt x="11255" y="18838"/>
                  </a:lnTo>
                  <a:lnTo>
                    <a:pt x="11254" y="18805"/>
                  </a:lnTo>
                  <a:lnTo>
                    <a:pt x="11248" y="18767"/>
                  </a:lnTo>
                  <a:lnTo>
                    <a:pt x="11250" y="18669"/>
                  </a:lnTo>
                  <a:lnTo>
                    <a:pt x="11246" y="18612"/>
                  </a:lnTo>
                  <a:lnTo>
                    <a:pt x="11247" y="18542"/>
                  </a:lnTo>
                  <a:lnTo>
                    <a:pt x="11275" y="18478"/>
                  </a:lnTo>
                  <a:lnTo>
                    <a:pt x="11305" y="18441"/>
                  </a:lnTo>
                  <a:lnTo>
                    <a:pt x="11336" y="18415"/>
                  </a:lnTo>
                  <a:lnTo>
                    <a:pt x="11352" y="18395"/>
                  </a:lnTo>
                  <a:lnTo>
                    <a:pt x="11363" y="18372"/>
                  </a:lnTo>
                  <a:lnTo>
                    <a:pt x="11371" y="18347"/>
                  </a:lnTo>
                  <a:lnTo>
                    <a:pt x="11388" y="18272"/>
                  </a:lnTo>
                  <a:lnTo>
                    <a:pt x="11390" y="18225"/>
                  </a:lnTo>
                  <a:lnTo>
                    <a:pt x="11388" y="18179"/>
                  </a:lnTo>
                  <a:lnTo>
                    <a:pt x="11379" y="18129"/>
                  </a:lnTo>
                  <a:lnTo>
                    <a:pt x="11364" y="18081"/>
                  </a:lnTo>
                  <a:lnTo>
                    <a:pt x="11364" y="18019"/>
                  </a:lnTo>
                  <a:lnTo>
                    <a:pt x="11382" y="17984"/>
                  </a:lnTo>
                  <a:lnTo>
                    <a:pt x="11411" y="17979"/>
                  </a:lnTo>
                  <a:lnTo>
                    <a:pt x="11433" y="18008"/>
                  </a:lnTo>
                  <a:lnTo>
                    <a:pt x="11462" y="18088"/>
                  </a:lnTo>
                  <a:lnTo>
                    <a:pt x="11489" y="18117"/>
                  </a:lnTo>
                  <a:lnTo>
                    <a:pt x="11524" y="18135"/>
                  </a:lnTo>
                  <a:lnTo>
                    <a:pt x="11561" y="18146"/>
                  </a:lnTo>
                  <a:lnTo>
                    <a:pt x="11638" y="18128"/>
                  </a:lnTo>
                  <a:lnTo>
                    <a:pt x="11710" y="18090"/>
                  </a:lnTo>
                  <a:lnTo>
                    <a:pt x="11753" y="18076"/>
                  </a:lnTo>
                  <a:lnTo>
                    <a:pt x="11797" y="18055"/>
                  </a:lnTo>
                  <a:lnTo>
                    <a:pt x="11839" y="18011"/>
                  </a:lnTo>
                  <a:lnTo>
                    <a:pt x="11850" y="17963"/>
                  </a:lnTo>
                  <a:lnTo>
                    <a:pt x="11851" y="17862"/>
                  </a:lnTo>
                  <a:lnTo>
                    <a:pt x="11863" y="17754"/>
                  </a:lnTo>
                  <a:lnTo>
                    <a:pt x="11863" y="17709"/>
                  </a:lnTo>
                  <a:lnTo>
                    <a:pt x="11891" y="17576"/>
                  </a:lnTo>
                  <a:lnTo>
                    <a:pt x="12008" y="17360"/>
                  </a:lnTo>
                  <a:lnTo>
                    <a:pt x="12024" y="17318"/>
                  </a:lnTo>
                  <a:lnTo>
                    <a:pt x="12182" y="17023"/>
                  </a:lnTo>
                  <a:lnTo>
                    <a:pt x="12225" y="16973"/>
                  </a:lnTo>
                  <a:lnTo>
                    <a:pt x="12306" y="16921"/>
                  </a:lnTo>
                  <a:lnTo>
                    <a:pt x="12356" y="16922"/>
                  </a:lnTo>
                  <a:lnTo>
                    <a:pt x="12402" y="16934"/>
                  </a:lnTo>
                  <a:lnTo>
                    <a:pt x="12437" y="16952"/>
                  </a:lnTo>
                  <a:lnTo>
                    <a:pt x="12474" y="16954"/>
                  </a:lnTo>
                  <a:lnTo>
                    <a:pt x="12567" y="16929"/>
                  </a:lnTo>
                  <a:lnTo>
                    <a:pt x="12591" y="16918"/>
                  </a:lnTo>
                  <a:lnTo>
                    <a:pt x="12615" y="16890"/>
                  </a:lnTo>
                  <a:lnTo>
                    <a:pt x="12631" y="16837"/>
                  </a:lnTo>
                  <a:lnTo>
                    <a:pt x="12649" y="16789"/>
                  </a:lnTo>
                  <a:lnTo>
                    <a:pt x="12679" y="16690"/>
                  </a:lnTo>
                  <a:lnTo>
                    <a:pt x="12687" y="16640"/>
                  </a:lnTo>
                  <a:lnTo>
                    <a:pt x="12692" y="16540"/>
                  </a:lnTo>
                  <a:lnTo>
                    <a:pt x="12699" y="16489"/>
                  </a:lnTo>
                  <a:lnTo>
                    <a:pt x="12716" y="16435"/>
                  </a:lnTo>
                  <a:lnTo>
                    <a:pt x="12743" y="16373"/>
                  </a:lnTo>
                  <a:lnTo>
                    <a:pt x="12755" y="16319"/>
                  </a:lnTo>
                  <a:lnTo>
                    <a:pt x="12756" y="16268"/>
                  </a:lnTo>
                  <a:lnTo>
                    <a:pt x="12742" y="16176"/>
                  </a:lnTo>
                  <a:lnTo>
                    <a:pt x="12750" y="16128"/>
                  </a:lnTo>
                  <a:lnTo>
                    <a:pt x="12763" y="16081"/>
                  </a:lnTo>
                  <a:lnTo>
                    <a:pt x="12817" y="15960"/>
                  </a:lnTo>
                  <a:lnTo>
                    <a:pt x="12878" y="15864"/>
                  </a:lnTo>
                  <a:lnTo>
                    <a:pt x="12912" y="15796"/>
                  </a:lnTo>
                  <a:lnTo>
                    <a:pt x="12950" y="15740"/>
                  </a:lnTo>
                  <a:lnTo>
                    <a:pt x="12992" y="15697"/>
                  </a:lnTo>
                  <a:lnTo>
                    <a:pt x="13344" y="15545"/>
                  </a:lnTo>
                  <a:lnTo>
                    <a:pt x="13383" y="15517"/>
                  </a:lnTo>
                  <a:lnTo>
                    <a:pt x="13420" y="15481"/>
                  </a:lnTo>
                  <a:lnTo>
                    <a:pt x="13476" y="15371"/>
                  </a:lnTo>
                  <a:lnTo>
                    <a:pt x="13496" y="15319"/>
                  </a:lnTo>
                  <a:lnTo>
                    <a:pt x="13521" y="15268"/>
                  </a:lnTo>
                  <a:lnTo>
                    <a:pt x="13561" y="15167"/>
                  </a:lnTo>
                  <a:lnTo>
                    <a:pt x="13600" y="15107"/>
                  </a:lnTo>
                  <a:lnTo>
                    <a:pt x="13662" y="15038"/>
                  </a:lnTo>
                  <a:lnTo>
                    <a:pt x="13838" y="14884"/>
                  </a:lnTo>
                  <a:lnTo>
                    <a:pt x="13918" y="14780"/>
                  </a:lnTo>
                  <a:lnTo>
                    <a:pt x="13990" y="14661"/>
                  </a:lnTo>
                  <a:lnTo>
                    <a:pt x="14015" y="14612"/>
                  </a:lnTo>
                  <a:lnTo>
                    <a:pt x="14047" y="14562"/>
                  </a:lnTo>
                  <a:lnTo>
                    <a:pt x="14087" y="14512"/>
                  </a:lnTo>
                  <a:lnTo>
                    <a:pt x="14217" y="14412"/>
                  </a:lnTo>
                  <a:lnTo>
                    <a:pt x="14407" y="14360"/>
                  </a:lnTo>
                  <a:lnTo>
                    <a:pt x="14480" y="14371"/>
                  </a:lnTo>
                  <a:lnTo>
                    <a:pt x="14513" y="14357"/>
                  </a:lnTo>
                  <a:lnTo>
                    <a:pt x="14830" y="14055"/>
                  </a:lnTo>
                  <a:lnTo>
                    <a:pt x="14924" y="14027"/>
                  </a:lnTo>
                  <a:lnTo>
                    <a:pt x="14956" y="14007"/>
                  </a:lnTo>
                  <a:lnTo>
                    <a:pt x="14967" y="13951"/>
                  </a:lnTo>
                  <a:lnTo>
                    <a:pt x="14977" y="13846"/>
                  </a:lnTo>
                  <a:lnTo>
                    <a:pt x="14976" y="13800"/>
                  </a:lnTo>
                  <a:lnTo>
                    <a:pt x="14957" y="13755"/>
                  </a:lnTo>
                  <a:lnTo>
                    <a:pt x="14935" y="13716"/>
                  </a:lnTo>
                  <a:lnTo>
                    <a:pt x="14922" y="13683"/>
                  </a:lnTo>
                  <a:lnTo>
                    <a:pt x="14933" y="13663"/>
                  </a:lnTo>
                  <a:lnTo>
                    <a:pt x="15044" y="13721"/>
                  </a:lnTo>
                  <a:lnTo>
                    <a:pt x="15248" y="13735"/>
                  </a:lnTo>
                  <a:lnTo>
                    <a:pt x="15447" y="13686"/>
                  </a:lnTo>
                  <a:lnTo>
                    <a:pt x="15493" y="13650"/>
                  </a:lnTo>
                  <a:lnTo>
                    <a:pt x="15619" y="13646"/>
                  </a:lnTo>
                  <a:lnTo>
                    <a:pt x="15739" y="13466"/>
                  </a:lnTo>
                  <a:lnTo>
                    <a:pt x="15825" y="13410"/>
                  </a:lnTo>
                  <a:lnTo>
                    <a:pt x="16294" y="13549"/>
                  </a:lnTo>
                  <a:lnTo>
                    <a:pt x="16437" y="13548"/>
                  </a:lnTo>
                  <a:lnTo>
                    <a:pt x="16709" y="13505"/>
                  </a:lnTo>
                  <a:lnTo>
                    <a:pt x="16800" y="13477"/>
                  </a:lnTo>
                  <a:lnTo>
                    <a:pt x="16866" y="13425"/>
                  </a:lnTo>
                  <a:lnTo>
                    <a:pt x="16878" y="13383"/>
                  </a:lnTo>
                  <a:lnTo>
                    <a:pt x="16900" y="13344"/>
                  </a:lnTo>
                  <a:lnTo>
                    <a:pt x="16924" y="13307"/>
                  </a:lnTo>
                  <a:lnTo>
                    <a:pt x="16959" y="13284"/>
                  </a:lnTo>
                  <a:lnTo>
                    <a:pt x="17006" y="13267"/>
                  </a:lnTo>
                  <a:lnTo>
                    <a:pt x="17057" y="13272"/>
                  </a:lnTo>
                  <a:lnTo>
                    <a:pt x="17129" y="13319"/>
                  </a:lnTo>
                  <a:lnTo>
                    <a:pt x="17151" y="13367"/>
                  </a:lnTo>
                  <a:lnTo>
                    <a:pt x="17162" y="13419"/>
                  </a:lnTo>
                  <a:lnTo>
                    <a:pt x="17169" y="13468"/>
                  </a:lnTo>
                  <a:lnTo>
                    <a:pt x="17193" y="13563"/>
                  </a:lnTo>
                  <a:lnTo>
                    <a:pt x="17226" y="13604"/>
                  </a:lnTo>
                  <a:lnTo>
                    <a:pt x="17274" y="13637"/>
                  </a:lnTo>
                  <a:lnTo>
                    <a:pt x="17430" y="13691"/>
                  </a:lnTo>
                  <a:lnTo>
                    <a:pt x="17531" y="13684"/>
                  </a:lnTo>
                  <a:lnTo>
                    <a:pt x="17577" y="13653"/>
                  </a:lnTo>
                  <a:lnTo>
                    <a:pt x="17614" y="13619"/>
                  </a:lnTo>
                  <a:lnTo>
                    <a:pt x="17651" y="13596"/>
                  </a:lnTo>
                  <a:lnTo>
                    <a:pt x="17694" y="13594"/>
                  </a:lnTo>
                  <a:lnTo>
                    <a:pt x="17748" y="13604"/>
                  </a:lnTo>
                  <a:lnTo>
                    <a:pt x="17781" y="13650"/>
                  </a:lnTo>
                  <a:lnTo>
                    <a:pt x="17801" y="13698"/>
                  </a:lnTo>
                  <a:lnTo>
                    <a:pt x="17825" y="13742"/>
                  </a:lnTo>
                  <a:lnTo>
                    <a:pt x="17871" y="13773"/>
                  </a:lnTo>
                  <a:lnTo>
                    <a:pt x="17944" y="13802"/>
                  </a:lnTo>
                  <a:lnTo>
                    <a:pt x="18044" y="13821"/>
                  </a:lnTo>
                  <a:lnTo>
                    <a:pt x="18110" y="13862"/>
                  </a:lnTo>
                  <a:lnTo>
                    <a:pt x="18143" y="13906"/>
                  </a:lnTo>
                  <a:lnTo>
                    <a:pt x="18166" y="13945"/>
                  </a:lnTo>
                  <a:lnTo>
                    <a:pt x="18197" y="13963"/>
                  </a:lnTo>
                  <a:lnTo>
                    <a:pt x="18233" y="13951"/>
                  </a:lnTo>
                  <a:lnTo>
                    <a:pt x="18272" y="13946"/>
                  </a:lnTo>
                  <a:lnTo>
                    <a:pt x="18305" y="13950"/>
                  </a:lnTo>
                  <a:lnTo>
                    <a:pt x="18329" y="13994"/>
                  </a:lnTo>
                  <a:lnTo>
                    <a:pt x="18318" y="14032"/>
                  </a:lnTo>
                  <a:lnTo>
                    <a:pt x="18299" y="14075"/>
                  </a:lnTo>
                  <a:lnTo>
                    <a:pt x="18237" y="14130"/>
                  </a:lnTo>
                  <a:lnTo>
                    <a:pt x="18231" y="14156"/>
                  </a:lnTo>
                  <a:lnTo>
                    <a:pt x="18263" y="14190"/>
                  </a:lnTo>
                  <a:lnTo>
                    <a:pt x="18334" y="14240"/>
                  </a:lnTo>
                  <a:lnTo>
                    <a:pt x="18355" y="14288"/>
                  </a:lnTo>
                  <a:lnTo>
                    <a:pt x="18352" y="14333"/>
                  </a:lnTo>
                  <a:lnTo>
                    <a:pt x="18317" y="14407"/>
                  </a:lnTo>
                  <a:lnTo>
                    <a:pt x="18328" y="14443"/>
                  </a:lnTo>
                  <a:lnTo>
                    <a:pt x="18361" y="14464"/>
                  </a:lnTo>
                  <a:lnTo>
                    <a:pt x="18406" y="14470"/>
                  </a:lnTo>
                  <a:lnTo>
                    <a:pt x="18472" y="14437"/>
                  </a:lnTo>
                  <a:lnTo>
                    <a:pt x="18514" y="14407"/>
                  </a:lnTo>
                  <a:lnTo>
                    <a:pt x="18549" y="14391"/>
                  </a:lnTo>
                  <a:lnTo>
                    <a:pt x="18587" y="14422"/>
                  </a:lnTo>
                  <a:lnTo>
                    <a:pt x="18607" y="14466"/>
                  </a:lnTo>
                  <a:lnTo>
                    <a:pt x="18624" y="14514"/>
                  </a:lnTo>
                  <a:lnTo>
                    <a:pt x="18633" y="14558"/>
                  </a:lnTo>
                  <a:lnTo>
                    <a:pt x="18647" y="14593"/>
                  </a:lnTo>
                  <a:lnTo>
                    <a:pt x="18657" y="14612"/>
                  </a:lnTo>
                  <a:lnTo>
                    <a:pt x="18679" y="14631"/>
                  </a:lnTo>
                  <a:lnTo>
                    <a:pt x="18729" y="14663"/>
                  </a:lnTo>
                  <a:lnTo>
                    <a:pt x="18756" y="14686"/>
                  </a:lnTo>
                  <a:lnTo>
                    <a:pt x="18772" y="14726"/>
                  </a:lnTo>
                  <a:lnTo>
                    <a:pt x="18795" y="14824"/>
                  </a:lnTo>
                  <a:lnTo>
                    <a:pt x="18813" y="14874"/>
                  </a:lnTo>
                  <a:lnTo>
                    <a:pt x="18842" y="14917"/>
                  </a:lnTo>
                  <a:lnTo>
                    <a:pt x="18886" y="14952"/>
                  </a:lnTo>
                  <a:lnTo>
                    <a:pt x="18997" y="15015"/>
                  </a:lnTo>
                  <a:lnTo>
                    <a:pt x="19051" y="15018"/>
                  </a:lnTo>
                  <a:lnTo>
                    <a:pt x="19185" y="14932"/>
                  </a:lnTo>
                  <a:lnTo>
                    <a:pt x="19234" y="14911"/>
                  </a:lnTo>
                  <a:lnTo>
                    <a:pt x="19283" y="14929"/>
                  </a:lnTo>
                  <a:lnTo>
                    <a:pt x="19315" y="14962"/>
                  </a:lnTo>
                  <a:lnTo>
                    <a:pt x="19388" y="15016"/>
                  </a:lnTo>
                  <a:lnTo>
                    <a:pt x="19443" y="15026"/>
                  </a:lnTo>
                  <a:lnTo>
                    <a:pt x="19545" y="15000"/>
                  </a:lnTo>
                  <a:lnTo>
                    <a:pt x="19607" y="14975"/>
                  </a:lnTo>
                  <a:lnTo>
                    <a:pt x="19659" y="14942"/>
                  </a:lnTo>
                  <a:lnTo>
                    <a:pt x="19706" y="14892"/>
                  </a:lnTo>
                  <a:lnTo>
                    <a:pt x="19755" y="14855"/>
                  </a:lnTo>
                  <a:lnTo>
                    <a:pt x="19828" y="14840"/>
                  </a:lnTo>
                  <a:lnTo>
                    <a:pt x="19921" y="14859"/>
                  </a:lnTo>
                  <a:lnTo>
                    <a:pt x="19959" y="14856"/>
                  </a:lnTo>
                  <a:lnTo>
                    <a:pt x="19998" y="14843"/>
                  </a:lnTo>
                  <a:lnTo>
                    <a:pt x="20130" y="14682"/>
                  </a:lnTo>
                  <a:lnTo>
                    <a:pt x="20163" y="14655"/>
                  </a:lnTo>
                  <a:lnTo>
                    <a:pt x="20197" y="14668"/>
                  </a:lnTo>
                  <a:lnTo>
                    <a:pt x="20220" y="14702"/>
                  </a:lnTo>
                  <a:lnTo>
                    <a:pt x="20250" y="14737"/>
                  </a:lnTo>
                  <a:lnTo>
                    <a:pt x="20351" y="14817"/>
                  </a:lnTo>
                  <a:lnTo>
                    <a:pt x="20379" y="14850"/>
                  </a:lnTo>
                  <a:lnTo>
                    <a:pt x="20400" y="14890"/>
                  </a:lnTo>
                  <a:lnTo>
                    <a:pt x="20426" y="14923"/>
                  </a:lnTo>
                  <a:lnTo>
                    <a:pt x="20457" y="14937"/>
                  </a:lnTo>
                  <a:lnTo>
                    <a:pt x="20481" y="14919"/>
                  </a:lnTo>
                  <a:lnTo>
                    <a:pt x="20490" y="14882"/>
                  </a:lnTo>
                  <a:lnTo>
                    <a:pt x="20478" y="14840"/>
                  </a:lnTo>
                  <a:lnTo>
                    <a:pt x="20471" y="14712"/>
                  </a:lnTo>
                  <a:lnTo>
                    <a:pt x="20508" y="14538"/>
                  </a:lnTo>
                  <a:lnTo>
                    <a:pt x="20506" y="14437"/>
                  </a:lnTo>
                  <a:lnTo>
                    <a:pt x="20471" y="14381"/>
                  </a:lnTo>
                  <a:lnTo>
                    <a:pt x="20381" y="14291"/>
                  </a:lnTo>
                  <a:lnTo>
                    <a:pt x="20346" y="14271"/>
                  </a:lnTo>
                  <a:lnTo>
                    <a:pt x="20308" y="14256"/>
                  </a:lnTo>
                  <a:lnTo>
                    <a:pt x="20269" y="14257"/>
                  </a:lnTo>
                  <a:lnTo>
                    <a:pt x="20194" y="14241"/>
                  </a:lnTo>
                  <a:lnTo>
                    <a:pt x="20159" y="14226"/>
                  </a:lnTo>
                  <a:lnTo>
                    <a:pt x="20131" y="14191"/>
                  </a:lnTo>
                  <a:lnTo>
                    <a:pt x="20114" y="14141"/>
                  </a:lnTo>
                  <a:lnTo>
                    <a:pt x="20105" y="13887"/>
                  </a:lnTo>
                  <a:lnTo>
                    <a:pt x="20073" y="13628"/>
                  </a:lnTo>
                  <a:lnTo>
                    <a:pt x="20064" y="13584"/>
                  </a:lnTo>
                  <a:lnTo>
                    <a:pt x="20048" y="13548"/>
                  </a:lnTo>
                  <a:lnTo>
                    <a:pt x="20015" y="13455"/>
                  </a:lnTo>
                  <a:lnTo>
                    <a:pt x="20021" y="13229"/>
                  </a:lnTo>
                  <a:lnTo>
                    <a:pt x="20044" y="13105"/>
                  </a:lnTo>
                  <a:lnTo>
                    <a:pt x="20070" y="13056"/>
                  </a:lnTo>
                  <a:lnTo>
                    <a:pt x="20095" y="13029"/>
                  </a:lnTo>
                  <a:lnTo>
                    <a:pt x="20123" y="13017"/>
                  </a:lnTo>
                  <a:lnTo>
                    <a:pt x="20151" y="12991"/>
                  </a:lnTo>
                  <a:lnTo>
                    <a:pt x="20176" y="12947"/>
                  </a:lnTo>
                  <a:lnTo>
                    <a:pt x="20201" y="12895"/>
                  </a:lnTo>
                  <a:lnTo>
                    <a:pt x="20224" y="12741"/>
                  </a:lnTo>
                  <a:lnTo>
                    <a:pt x="20229" y="12680"/>
                  </a:lnTo>
                  <a:lnTo>
                    <a:pt x="20230" y="12627"/>
                  </a:lnTo>
                  <a:lnTo>
                    <a:pt x="20235" y="12574"/>
                  </a:lnTo>
                  <a:lnTo>
                    <a:pt x="20248" y="12522"/>
                  </a:lnTo>
                  <a:lnTo>
                    <a:pt x="20270" y="12477"/>
                  </a:lnTo>
                  <a:lnTo>
                    <a:pt x="20316" y="12445"/>
                  </a:lnTo>
                  <a:lnTo>
                    <a:pt x="20440" y="12467"/>
                  </a:lnTo>
                  <a:lnTo>
                    <a:pt x="20511" y="12497"/>
                  </a:lnTo>
                  <a:lnTo>
                    <a:pt x="20539" y="12526"/>
                  </a:lnTo>
                  <a:lnTo>
                    <a:pt x="20556" y="12566"/>
                  </a:lnTo>
                  <a:lnTo>
                    <a:pt x="20563" y="12615"/>
                  </a:lnTo>
                  <a:lnTo>
                    <a:pt x="20564" y="12667"/>
                  </a:lnTo>
                  <a:lnTo>
                    <a:pt x="20558" y="12723"/>
                  </a:lnTo>
                  <a:lnTo>
                    <a:pt x="20557" y="12772"/>
                  </a:lnTo>
                  <a:lnTo>
                    <a:pt x="20571" y="12813"/>
                  </a:lnTo>
                  <a:lnTo>
                    <a:pt x="20598" y="12836"/>
                  </a:lnTo>
                  <a:lnTo>
                    <a:pt x="20633" y="12836"/>
                  </a:lnTo>
                  <a:lnTo>
                    <a:pt x="20666" y="12818"/>
                  </a:lnTo>
                  <a:lnTo>
                    <a:pt x="20740" y="12750"/>
                  </a:lnTo>
                  <a:lnTo>
                    <a:pt x="20806" y="12702"/>
                  </a:lnTo>
                  <a:lnTo>
                    <a:pt x="20846" y="12686"/>
                  </a:lnTo>
                  <a:lnTo>
                    <a:pt x="20887" y="12676"/>
                  </a:lnTo>
                  <a:lnTo>
                    <a:pt x="20921" y="12657"/>
                  </a:lnTo>
                  <a:lnTo>
                    <a:pt x="20944" y="12630"/>
                  </a:lnTo>
                  <a:lnTo>
                    <a:pt x="20916" y="12341"/>
                  </a:lnTo>
                  <a:lnTo>
                    <a:pt x="20903" y="12280"/>
                  </a:lnTo>
                  <a:lnTo>
                    <a:pt x="20879" y="12232"/>
                  </a:lnTo>
                  <a:lnTo>
                    <a:pt x="20850" y="12191"/>
                  </a:lnTo>
                  <a:lnTo>
                    <a:pt x="20825" y="12113"/>
                  </a:lnTo>
                  <a:lnTo>
                    <a:pt x="20811" y="12001"/>
                  </a:lnTo>
                  <a:lnTo>
                    <a:pt x="20822" y="11761"/>
                  </a:lnTo>
                  <a:lnTo>
                    <a:pt x="20797" y="11568"/>
                  </a:lnTo>
                  <a:lnTo>
                    <a:pt x="20773" y="11538"/>
                  </a:lnTo>
                  <a:lnTo>
                    <a:pt x="20764" y="11493"/>
                  </a:lnTo>
                  <a:lnTo>
                    <a:pt x="20761" y="11447"/>
                  </a:lnTo>
                  <a:lnTo>
                    <a:pt x="20772" y="11399"/>
                  </a:lnTo>
                  <a:lnTo>
                    <a:pt x="20802" y="11355"/>
                  </a:lnTo>
                  <a:lnTo>
                    <a:pt x="20825" y="11333"/>
                  </a:lnTo>
                  <a:lnTo>
                    <a:pt x="20848" y="11316"/>
                  </a:lnTo>
                  <a:lnTo>
                    <a:pt x="20868" y="11309"/>
                  </a:lnTo>
                  <a:lnTo>
                    <a:pt x="20893" y="11309"/>
                  </a:lnTo>
                  <a:lnTo>
                    <a:pt x="20926" y="11329"/>
                  </a:lnTo>
                  <a:lnTo>
                    <a:pt x="21001" y="11361"/>
                  </a:lnTo>
                  <a:lnTo>
                    <a:pt x="21036" y="11348"/>
                  </a:lnTo>
                  <a:lnTo>
                    <a:pt x="21063" y="11318"/>
                  </a:lnTo>
                  <a:lnTo>
                    <a:pt x="21088" y="11272"/>
                  </a:lnTo>
                  <a:lnTo>
                    <a:pt x="21157" y="11167"/>
                  </a:lnTo>
                  <a:lnTo>
                    <a:pt x="21235" y="11115"/>
                  </a:lnTo>
                  <a:lnTo>
                    <a:pt x="21273" y="11074"/>
                  </a:lnTo>
                  <a:lnTo>
                    <a:pt x="21319" y="11008"/>
                  </a:lnTo>
                  <a:lnTo>
                    <a:pt x="21360" y="10979"/>
                  </a:lnTo>
                  <a:lnTo>
                    <a:pt x="21401" y="10969"/>
                  </a:lnTo>
                  <a:lnTo>
                    <a:pt x="21439" y="10971"/>
                  </a:lnTo>
                  <a:lnTo>
                    <a:pt x="21476" y="10946"/>
                  </a:lnTo>
                  <a:lnTo>
                    <a:pt x="21511" y="10886"/>
                  </a:lnTo>
                  <a:lnTo>
                    <a:pt x="21543" y="10771"/>
                  </a:lnTo>
                  <a:lnTo>
                    <a:pt x="21571" y="10704"/>
                  </a:lnTo>
                  <a:lnTo>
                    <a:pt x="21589" y="10644"/>
                  </a:lnTo>
                  <a:lnTo>
                    <a:pt x="21600" y="10551"/>
                  </a:lnTo>
                  <a:cubicBezTo>
                    <a:pt x="21600" y="10551"/>
                    <a:pt x="21557" y="10486"/>
                    <a:pt x="21557" y="10486"/>
                  </a:cubicBezTo>
                  <a:close/>
                  <a:moveTo>
                    <a:pt x="17288" y="3646"/>
                  </a:moveTo>
                  <a:lnTo>
                    <a:pt x="17397" y="3749"/>
                  </a:lnTo>
                  <a:lnTo>
                    <a:pt x="17649" y="3896"/>
                  </a:lnTo>
                  <a:lnTo>
                    <a:pt x="17927" y="3976"/>
                  </a:lnTo>
                  <a:lnTo>
                    <a:pt x="18132" y="4085"/>
                  </a:lnTo>
                  <a:lnTo>
                    <a:pt x="18448" y="4094"/>
                  </a:lnTo>
                  <a:lnTo>
                    <a:pt x="18474" y="4105"/>
                  </a:lnTo>
                  <a:lnTo>
                    <a:pt x="18496" y="4118"/>
                  </a:lnTo>
                  <a:lnTo>
                    <a:pt x="18506" y="4144"/>
                  </a:lnTo>
                  <a:lnTo>
                    <a:pt x="18524" y="4164"/>
                  </a:lnTo>
                  <a:lnTo>
                    <a:pt x="18574" y="4154"/>
                  </a:lnTo>
                  <a:lnTo>
                    <a:pt x="18618" y="4123"/>
                  </a:lnTo>
                  <a:lnTo>
                    <a:pt x="18627" y="4094"/>
                  </a:lnTo>
                  <a:lnTo>
                    <a:pt x="18621" y="4008"/>
                  </a:lnTo>
                  <a:lnTo>
                    <a:pt x="18606" y="3947"/>
                  </a:lnTo>
                  <a:lnTo>
                    <a:pt x="18600" y="3902"/>
                  </a:lnTo>
                  <a:lnTo>
                    <a:pt x="18588" y="3864"/>
                  </a:lnTo>
                  <a:lnTo>
                    <a:pt x="18575" y="3843"/>
                  </a:lnTo>
                  <a:lnTo>
                    <a:pt x="18548" y="3847"/>
                  </a:lnTo>
                  <a:lnTo>
                    <a:pt x="18526" y="3867"/>
                  </a:lnTo>
                  <a:lnTo>
                    <a:pt x="18488" y="3922"/>
                  </a:lnTo>
                  <a:lnTo>
                    <a:pt x="18462" y="3941"/>
                  </a:lnTo>
                  <a:lnTo>
                    <a:pt x="18437" y="3954"/>
                  </a:lnTo>
                  <a:lnTo>
                    <a:pt x="18410" y="3947"/>
                  </a:lnTo>
                  <a:lnTo>
                    <a:pt x="18385" y="3927"/>
                  </a:lnTo>
                  <a:lnTo>
                    <a:pt x="18345" y="3851"/>
                  </a:lnTo>
                  <a:lnTo>
                    <a:pt x="18325" y="3821"/>
                  </a:lnTo>
                  <a:lnTo>
                    <a:pt x="18304" y="3796"/>
                  </a:lnTo>
                  <a:lnTo>
                    <a:pt x="18284" y="3767"/>
                  </a:lnTo>
                  <a:lnTo>
                    <a:pt x="18268" y="3739"/>
                  </a:lnTo>
                  <a:lnTo>
                    <a:pt x="18270" y="3706"/>
                  </a:lnTo>
                  <a:lnTo>
                    <a:pt x="18279" y="3678"/>
                  </a:lnTo>
                  <a:lnTo>
                    <a:pt x="18300" y="3659"/>
                  </a:lnTo>
                  <a:lnTo>
                    <a:pt x="18352" y="3641"/>
                  </a:lnTo>
                  <a:lnTo>
                    <a:pt x="18373" y="3621"/>
                  </a:lnTo>
                  <a:lnTo>
                    <a:pt x="18389" y="3593"/>
                  </a:lnTo>
                  <a:lnTo>
                    <a:pt x="18427" y="3497"/>
                  </a:lnTo>
                  <a:lnTo>
                    <a:pt x="18434" y="3464"/>
                  </a:lnTo>
                  <a:lnTo>
                    <a:pt x="18444" y="3433"/>
                  </a:lnTo>
                  <a:lnTo>
                    <a:pt x="18451" y="3376"/>
                  </a:lnTo>
                  <a:lnTo>
                    <a:pt x="18438" y="3356"/>
                  </a:lnTo>
                  <a:lnTo>
                    <a:pt x="18396" y="3357"/>
                  </a:lnTo>
                  <a:lnTo>
                    <a:pt x="18361" y="3348"/>
                  </a:lnTo>
                  <a:lnTo>
                    <a:pt x="18325" y="3317"/>
                  </a:lnTo>
                  <a:lnTo>
                    <a:pt x="18301" y="3287"/>
                  </a:lnTo>
                  <a:lnTo>
                    <a:pt x="18287" y="3256"/>
                  </a:lnTo>
                  <a:lnTo>
                    <a:pt x="18265" y="3239"/>
                  </a:lnTo>
                  <a:lnTo>
                    <a:pt x="18238" y="3235"/>
                  </a:lnTo>
                  <a:lnTo>
                    <a:pt x="18203" y="3252"/>
                  </a:lnTo>
                  <a:lnTo>
                    <a:pt x="18164" y="3259"/>
                  </a:lnTo>
                  <a:lnTo>
                    <a:pt x="18113" y="3252"/>
                  </a:lnTo>
                  <a:lnTo>
                    <a:pt x="17861" y="3156"/>
                  </a:lnTo>
                  <a:lnTo>
                    <a:pt x="17802" y="3121"/>
                  </a:lnTo>
                  <a:lnTo>
                    <a:pt x="17756" y="3106"/>
                  </a:lnTo>
                  <a:lnTo>
                    <a:pt x="17647" y="3093"/>
                  </a:lnTo>
                  <a:lnTo>
                    <a:pt x="17386" y="3114"/>
                  </a:lnTo>
                  <a:lnTo>
                    <a:pt x="17344" y="3129"/>
                  </a:lnTo>
                  <a:lnTo>
                    <a:pt x="17320" y="3161"/>
                  </a:lnTo>
                  <a:lnTo>
                    <a:pt x="17235" y="3325"/>
                  </a:lnTo>
                  <a:lnTo>
                    <a:pt x="17176" y="3411"/>
                  </a:lnTo>
                  <a:lnTo>
                    <a:pt x="17168" y="3458"/>
                  </a:lnTo>
                  <a:lnTo>
                    <a:pt x="17187" y="3517"/>
                  </a:lnTo>
                  <a:cubicBezTo>
                    <a:pt x="17187" y="3517"/>
                    <a:pt x="17288" y="3646"/>
                    <a:pt x="17288" y="3646"/>
                  </a:cubicBezTo>
                  <a:close/>
                </a:path>
              </a:pathLst>
            </a:custGeom>
            <a:grpFill/>
            <a:ln w="6350">
              <a:solidFill>
                <a:schemeClr val="bg1"/>
              </a:solidFill>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Times New Roman"/>
                <a:ea typeface="+mn-ea"/>
                <a:cs typeface="+mn-cs"/>
              </a:endParaRPr>
            </a:p>
          </p:txBody>
        </p:sp>
        <p:sp>
          <p:nvSpPr>
            <p:cNvPr id="19" name="Shape 15">
              <a:extLst>
                <a:ext uri="{FF2B5EF4-FFF2-40B4-BE49-F238E27FC236}">
                  <a16:creationId xmlns:a16="http://schemas.microsoft.com/office/drawing/2014/main" id="{3C1703DB-D76D-40D4-A068-FEE94F89EB74}"/>
                </a:ext>
              </a:extLst>
            </p:cNvPr>
            <p:cNvSpPr/>
            <p:nvPr/>
          </p:nvSpPr>
          <p:spPr>
            <a:xfrm>
              <a:off x="6113170" y="3159294"/>
              <a:ext cx="2064953" cy="1972601"/>
            </a:xfrm>
            <a:custGeom>
              <a:avLst/>
              <a:gdLst/>
              <a:ahLst/>
              <a:cxnLst>
                <a:cxn ang="0">
                  <a:pos x="wd2" y="hd2"/>
                </a:cxn>
                <a:cxn ang="5400000">
                  <a:pos x="wd2" y="hd2"/>
                </a:cxn>
                <a:cxn ang="10800000">
                  <a:pos x="wd2" y="hd2"/>
                </a:cxn>
                <a:cxn ang="16200000">
                  <a:pos x="wd2" y="hd2"/>
                </a:cxn>
              </a:cxnLst>
              <a:rect l="0" t="0" r="r" b="b"/>
              <a:pathLst>
                <a:path w="21600" h="21600" extrusionOk="0">
                  <a:moveTo>
                    <a:pt x="21569" y="17278"/>
                  </a:moveTo>
                  <a:lnTo>
                    <a:pt x="21538" y="17238"/>
                  </a:lnTo>
                  <a:lnTo>
                    <a:pt x="21485" y="17156"/>
                  </a:lnTo>
                  <a:lnTo>
                    <a:pt x="21457" y="17121"/>
                  </a:lnTo>
                  <a:lnTo>
                    <a:pt x="21413" y="17052"/>
                  </a:lnTo>
                  <a:lnTo>
                    <a:pt x="21381" y="16974"/>
                  </a:lnTo>
                  <a:lnTo>
                    <a:pt x="21358" y="16849"/>
                  </a:lnTo>
                  <a:lnTo>
                    <a:pt x="21362" y="16800"/>
                  </a:lnTo>
                  <a:lnTo>
                    <a:pt x="21380" y="16754"/>
                  </a:lnTo>
                  <a:lnTo>
                    <a:pt x="21426" y="16737"/>
                  </a:lnTo>
                  <a:lnTo>
                    <a:pt x="21518" y="16661"/>
                  </a:lnTo>
                  <a:lnTo>
                    <a:pt x="21526" y="16553"/>
                  </a:lnTo>
                  <a:lnTo>
                    <a:pt x="21544" y="16522"/>
                  </a:lnTo>
                  <a:lnTo>
                    <a:pt x="21556" y="16479"/>
                  </a:lnTo>
                  <a:lnTo>
                    <a:pt x="21553" y="16449"/>
                  </a:lnTo>
                  <a:lnTo>
                    <a:pt x="21491" y="16250"/>
                  </a:lnTo>
                  <a:lnTo>
                    <a:pt x="21489" y="16197"/>
                  </a:lnTo>
                  <a:lnTo>
                    <a:pt x="21513" y="16099"/>
                  </a:lnTo>
                  <a:lnTo>
                    <a:pt x="21516" y="16050"/>
                  </a:lnTo>
                  <a:lnTo>
                    <a:pt x="21489" y="15989"/>
                  </a:lnTo>
                  <a:lnTo>
                    <a:pt x="21332" y="15701"/>
                  </a:lnTo>
                  <a:lnTo>
                    <a:pt x="21275" y="15661"/>
                  </a:lnTo>
                  <a:lnTo>
                    <a:pt x="21225" y="15640"/>
                  </a:lnTo>
                  <a:lnTo>
                    <a:pt x="21178" y="15629"/>
                  </a:lnTo>
                  <a:lnTo>
                    <a:pt x="21142" y="15633"/>
                  </a:lnTo>
                  <a:lnTo>
                    <a:pt x="21115" y="15645"/>
                  </a:lnTo>
                  <a:lnTo>
                    <a:pt x="21041" y="15698"/>
                  </a:lnTo>
                  <a:lnTo>
                    <a:pt x="20953" y="15719"/>
                  </a:lnTo>
                  <a:lnTo>
                    <a:pt x="20817" y="15714"/>
                  </a:lnTo>
                  <a:lnTo>
                    <a:pt x="20685" y="15745"/>
                  </a:lnTo>
                  <a:lnTo>
                    <a:pt x="20553" y="15749"/>
                  </a:lnTo>
                  <a:lnTo>
                    <a:pt x="20489" y="15714"/>
                  </a:lnTo>
                  <a:lnTo>
                    <a:pt x="20406" y="15646"/>
                  </a:lnTo>
                  <a:lnTo>
                    <a:pt x="19940" y="15065"/>
                  </a:lnTo>
                  <a:lnTo>
                    <a:pt x="19904" y="15006"/>
                  </a:lnTo>
                  <a:lnTo>
                    <a:pt x="19878" y="14902"/>
                  </a:lnTo>
                  <a:lnTo>
                    <a:pt x="19874" y="14835"/>
                  </a:lnTo>
                  <a:lnTo>
                    <a:pt x="19885" y="14778"/>
                  </a:lnTo>
                  <a:lnTo>
                    <a:pt x="19900" y="14734"/>
                  </a:lnTo>
                  <a:lnTo>
                    <a:pt x="19908" y="14689"/>
                  </a:lnTo>
                  <a:lnTo>
                    <a:pt x="19925" y="14645"/>
                  </a:lnTo>
                  <a:lnTo>
                    <a:pt x="19975" y="14551"/>
                  </a:lnTo>
                  <a:lnTo>
                    <a:pt x="19994" y="14503"/>
                  </a:lnTo>
                  <a:lnTo>
                    <a:pt x="20022" y="14404"/>
                  </a:lnTo>
                  <a:lnTo>
                    <a:pt x="20043" y="14360"/>
                  </a:lnTo>
                  <a:lnTo>
                    <a:pt x="20101" y="14279"/>
                  </a:lnTo>
                  <a:lnTo>
                    <a:pt x="20135" y="14245"/>
                  </a:lnTo>
                  <a:lnTo>
                    <a:pt x="20164" y="14206"/>
                  </a:lnTo>
                  <a:lnTo>
                    <a:pt x="20205" y="14112"/>
                  </a:lnTo>
                  <a:lnTo>
                    <a:pt x="20216" y="14068"/>
                  </a:lnTo>
                  <a:lnTo>
                    <a:pt x="20239" y="14007"/>
                  </a:lnTo>
                  <a:lnTo>
                    <a:pt x="20247" y="13969"/>
                  </a:lnTo>
                  <a:lnTo>
                    <a:pt x="20263" y="13928"/>
                  </a:lnTo>
                  <a:lnTo>
                    <a:pt x="20276" y="13880"/>
                  </a:lnTo>
                  <a:lnTo>
                    <a:pt x="20287" y="13785"/>
                  </a:lnTo>
                  <a:lnTo>
                    <a:pt x="20281" y="13738"/>
                  </a:lnTo>
                  <a:lnTo>
                    <a:pt x="20282" y="13689"/>
                  </a:lnTo>
                  <a:lnTo>
                    <a:pt x="20277" y="13639"/>
                  </a:lnTo>
                  <a:lnTo>
                    <a:pt x="20288" y="13537"/>
                  </a:lnTo>
                  <a:lnTo>
                    <a:pt x="20299" y="13489"/>
                  </a:lnTo>
                  <a:lnTo>
                    <a:pt x="20316" y="13440"/>
                  </a:lnTo>
                  <a:lnTo>
                    <a:pt x="20310" y="13389"/>
                  </a:lnTo>
                  <a:lnTo>
                    <a:pt x="20280" y="13337"/>
                  </a:lnTo>
                  <a:lnTo>
                    <a:pt x="19641" y="13120"/>
                  </a:lnTo>
                  <a:lnTo>
                    <a:pt x="19590" y="13114"/>
                  </a:lnTo>
                  <a:lnTo>
                    <a:pt x="19551" y="13116"/>
                  </a:lnTo>
                  <a:lnTo>
                    <a:pt x="19500" y="13092"/>
                  </a:lnTo>
                  <a:lnTo>
                    <a:pt x="19282" y="12940"/>
                  </a:lnTo>
                  <a:lnTo>
                    <a:pt x="19180" y="12903"/>
                  </a:lnTo>
                  <a:lnTo>
                    <a:pt x="19136" y="12905"/>
                  </a:lnTo>
                  <a:lnTo>
                    <a:pt x="19110" y="12923"/>
                  </a:lnTo>
                  <a:lnTo>
                    <a:pt x="19083" y="12929"/>
                  </a:lnTo>
                  <a:lnTo>
                    <a:pt x="19040" y="12925"/>
                  </a:lnTo>
                  <a:lnTo>
                    <a:pt x="19014" y="12932"/>
                  </a:lnTo>
                  <a:lnTo>
                    <a:pt x="18990" y="12928"/>
                  </a:lnTo>
                  <a:lnTo>
                    <a:pt x="18976" y="12883"/>
                  </a:lnTo>
                  <a:lnTo>
                    <a:pt x="18969" y="12846"/>
                  </a:lnTo>
                  <a:lnTo>
                    <a:pt x="18965" y="12806"/>
                  </a:lnTo>
                  <a:lnTo>
                    <a:pt x="18958" y="12776"/>
                  </a:lnTo>
                  <a:lnTo>
                    <a:pt x="18943" y="12749"/>
                  </a:lnTo>
                  <a:lnTo>
                    <a:pt x="18897" y="12733"/>
                  </a:lnTo>
                  <a:lnTo>
                    <a:pt x="18884" y="12707"/>
                  </a:lnTo>
                  <a:lnTo>
                    <a:pt x="18876" y="12685"/>
                  </a:lnTo>
                  <a:lnTo>
                    <a:pt x="18840" y="12672"/>
                  </a:lnTo>
                  <a:lnTo>
                    <a:pt x="18817" y="12650"/>
                  </a:lnTo>
                  <a:lnTo>
                    <a:pt x="18804" y="12612"/>
                  </a:lnTo>
                  <a:lnTo>
                    <a:pt x="18791" y="12584"/>
                  </a:lnTo>
                  <a:lnTo>
                    <a:pt x="18724" y="12568"/>
                  </a:lnTo>
                  <a:lnTo>
                    <a:pt x="18696" y="12513"/>
                  </a:lnTo>
                  <a:lnTo>
                    <a:pt x="18676" y="12499"/>
                  </a:lnTo>
                  <a:lnTo>
                    <a:pt x="18656" y="12472"/>
                  </a:lnTo>
                  <a:lnTo>
                    <a:pt x="18645" y="12444"/>
                  </a:lnTo>
                  <a:lnTo>
                    <a:pt x="18641" y="12412"/>
                  </a:lnTo>
                  <a:lnTo>
                    <a:pt x="18641" y="12374"/>
                  </a:lnTo>
                  <a:lnTo>
                    <a:pt x="18668" y="12327"/>
                  </a:lnTo>
                  <a:lnTo>
                    <a:pt x="18698" y="12216"/>
                  </a:lnTo>
                  <a:lnTo>
                    <a:pt x="18693" y="12146"/>
                  </a:lnTo>
                  <a:lnTo>
                    <a:pt x="18703" y="12118"/>
                  </a:lnTo>
                  <a:lnTo>
                    <a:pt x="18722" y="12100"/>
                  </a:lnTo>
                  <a:lnTo>
                    <a:pt x="18737" y="12085"/>
                  </a:lnTo>
                  <a:lnTo>
                    <a:pt x="18733" y="12070"/>
                  </a:lnTo>
                  <a:lnTo>
                    <a:pt x="18729" y="12064"/>
                  </a:lnTo>
                  <a:lnTo>
                    <a:pt x="18723" y="12058"/>
                  </a:lnTo>
                  <a:lnTo>
                    <a:pt x="18713" y="12033"/>
                  </a:lnTo>
                  <a:lnTo>
                    <a:pt x="18716" y="11974"/>
                  </a:lnTo>
                  <a:lnTo>
                    <a:pt x="18713" y="11942"/>
                  </a:lnTo>
                  <a:lnTo>
                    <a:pt x="18712" y="11909"/>
                  </a:lnTo>
                  <a:lnTo>
                    <a:pt x="18718" y="11881"/>
                  </a:lnTo>
                  <a:lnTo>
                    <a:pt x="18729" y="11843"/>
                  </a:lnTo>
                  <a:lnTo>
                    <a:pt x="18730" y="11831"/>
                  </a:lnTo>
                  <a:lnTo>
                    <a:pt x="18729" y="11826"/>
                  </a:lnTo>
                  <a:lnTo>
                    <a:pt x="18722" y="11804"/>
                  </a:lnTo>
                  <a:lnTo>
                    <a:pt x="18712" y="11780"/>
                  </a:lnTo>
                  <a:lnTo>
                    <a:pt x="18707" y="11762"/>
                  </a:lnTo>
                  <a:lnTo>
                    <a:pt x="18708" y="11738"/>
                  </a:lnTo>
                  <a:lnTo>
                    <a:pt x="18714" y="11713"/>
                  </a:lnTo>
                  <a:lnTo>
                    <a:pt x="18738" y="11645"/>
                  </a:lnTo>
                  <a:lnTo>
                    <a:pt x="18756" y="11620"/>
                  </a:lnTo>
                  <a:lnTo>
                    <a:pt x="18799" y="11596"/>
                  </a:lnTo>
                  <a:lnTo>
                    <a:pt x="18850" y="11546"/>
                  </a:lnTo>
                  <a:lnTo>
                    <a:pt x="18906" y="11470"/>
                  </a:lnTo>
                  <a:lnTo>
                    <a:pt x="19078" y="11110"/>
                  </a:lnTo>
                  <a:lnTo>
                    <a:pt x="19107" y="11070"/>
                  </a:lnTo>
                  <a:lnTo>
                    <a:pt x="19215" y="10955"/>
                  </a:lnTo>
                  <a:lnTo>
                    <a:pt x="19302" y="10879"/>
                  </a:lnTo>
                  <a:lnTo>
                    <a:pt x="19345" y="10859"/>
                  </a:lnTo>
                  <a:lnTo>
                    <a:pt x="19388" y="10854"/>
                  </a:lnTo>
                  <a:lnTo>
                    <a:pt x="19432" y="10859"/>
                  </a:lnTo>
                  <a:lnTo>
                    <a:pt x="19513" y="10899"/>
                  </a:lnTo>
                  <a:lnTo>
                    <a:pt x="19551" y="10924"/>
                  </a:lnTo>
                  <a:lnTo>
                    <a:pt x="19593" y="10939"/>
                  </a:lnTo>
                  <a:lnTo>
                    <a:pt x="19683" y="10941"/>
                  </a:lnTo>
                  <a:lnTo>
                    <a:pt x="19729" y="10930"/>
                  </a:lnTo>
                  <a:lnTo>
                    <a:pt x="19770" y="10907"/>
                  </a:lnTo>
                  <a:lnTo>
                    <a:pt x="19807" y="10878"/>
                  </a:lnTo>
                  <a:lnTo>
                    <a:pt x="19836" y="10838"/>
                  </a:lnTo>
                  <a:lnTo>
                    <a:pt x="19857" y="10792"/>
                  </a:lnTo>
                  <a:lnTo>
                    <a:pt x="19857" y="10729"/>
                  </a:lnTo>
                  <a:lnTo>
                    <a:pt x="19837" y="10628"/>
                  </a:lnTo>
                  <a:lnTo>
                    <a:pt x="19833" y="10581"/>
                  </a:lnTo>
                  <a:lnTo>
                    <a:pt x="19835" y="10527"/>
                  </a:lnTo>
                  <a:lnTo>
                    <a:pt x="19850" y="10467"/>
                  </a:lnTo>
                  <a:lnTo>
                    <a:pt x="19962" y="10257"/>
                  </a:lnTo>
                  <a:lnTo>
                    <a:pt x="20015" y="10181"/>
                  </a:lnTo>
                  <a:lnTo>
                    <a:pt x="20050" y="10120"/>
                  </a:lnTo>
                  <a:lnTo>
                    <a:pt x="20087" y="10018"/>
                  </a:lnTo>
                  <a:lnTo>
                    <a:pt x="20159" y="9681"/>
                  </a:lnTo>
                  <a:lnTo>
                    <a:pt x="20171" y="9574"/>
                  </a:lnTo>
                  <a:lnTo>
                    <a:pt x="20176" y="9474"/>
                  </a:lnTo>
                  <a:lnTo>
                    <a:pt x="20189" y="9370"/>
                  </a:lnTo>
                  <a:lnTo>
                    <a:pt x="20188" y="9320"/>
                  </a:lnTo>
                  <a:lnTo>
                    <a:pt x="20177" y="9282"/>
                  </a:lnTo>
                  <a:lnTo>
                    <a:pt x="20148" y="9220"/>
                  </a:lnTo>
                  <a:lnTo>
                    <a:pt x="20141" y="9186"/>
                  </a:lnTo>
                  <a:lnTo>
                    <a:pt x="20154" y="9148"/>
                  </a:lnTo>
                  <a:lnTo>
                    <a:pt x="20191" y="9107"/>
                  </a:lnTo>
                  <a:lnTo>
                    <a:pt x="20375" y="9020"/>
                  </a:lnTo>
                  <a:lnTo>
                    <a:pt x="20435" y="8965"/>
                  </a:lnTo>
                  <a:lnTo>
                    <a:pt x="20352" y="8707"/>
                  </a:lnTo>
                  <a:lnTo>
                    <a:pt x="20266" y="8724"/>
                  </a:lnTo>
                  <a:lnTo>
                    <a:pt x="20235" y="8742"/>
                  </a:lnTo>
                  <a:lnTo>
                    <a:pt x="20145" y="8760"/>
                  </a:lnTo>
                  <a:lnTo>
                    <a:pt x="20059" y="8767"/>
                  </a:lnTo>
                  <a:lnTo>
                    <a:pt x="20013" y="8778"/>
                  </a:lnTo>
                  <a:lnTo>
                    <a:pt x="20005" y="8783"/>
                  </a:lnTo>
                  <a:lnTo>
                    <a:pt x="19966" y="8800"/>
                  </a:lnTo>
                  <a:lnTo>
                    <a:pt x="19889" y="8795"/>
                  </a:lnTo>
                  <a:lnTo>
                    <a:pt x="19759" y="8742"/>
                  </a:lnTo>
                  <a:lnTo>
                    <a:pt x="19454" y="8688"/>
                  </a:lnTo>
                  <a:lnTo>
                    <a:pt x="19404" y="8690"/>
                  </a:lnTo>
                  <a:lnTo>
                    <a:pt x="19357" y="8675"/>
                  </a:lnTo>
                  <a:lnTo>
                    <a:pt x="19314" y="8637"/>
                  </a:lnTo>
                  <a:lnTo>
                    <a:pt x="19178" y="8220"/>
                  </a:lnTo>
                  <a:lnTo>
                    <a:pt x="19161" y="8138"/>
                  </a:lnTo>
                  <a:lnTo>
                    <a:pt x="19148" y="8093"/>
                  </a:lnTo>
                  <a:lnTo>
                    <a:pt x="19129" y="8061"/>
                  </a:lnTo>
                  <a:lnTo>
                    <a:pt x="19013" y="7989"/>
                  </a:lnTo>
                  <a:lnTo>
                    <a:pt x="18980" y="7955"/>
                  </a:lnTo>
                  <a:lnTo>
                    <a:pt x="18958" y="7922"/>
                  </a:lnTo>
                  <a:lnTo>
                    <a:pt x="18976" y="7796"/>
                  </a:lnTo>
                  <a:lnTo>
                    <a:pt x="19003" y="7734"/>
                  </a:lnTo>
                  <a:lnTo>
                    <a:pt x="19027" y="7652"/>
                  </a:lnTo>
                  <a:lnTo>
                    <a:pt x="19030" y="7605"/>
                  </a:lnTo>
                  <a:lnTo>
                    <a:pt x="19028" y="7557"/>
                  </a:lnTo>
                  <a:lnTo>
                    <a:pt x="19020" y="7515"/>
                  </a:lnTo>
                  <a:lnTo>
                    <a:pt x="18996" y="7487"/>
                  </a:lnTo>
                  <a:lnTo>
                    <a:pt x="18874" y="7511"/>
                  </a:lnTo>
                  <a:lnTo>
                    <a:pt x="18820" y="7504"/>
                  </a:lnTo>
                  <a:lnTo>
                    <a:pt x="18751" y="7475"/>
                  </a:lnTo>
                  <a:lnTo>
                    <a:pt x="18683" y="7457"/>
                  </a:lnTo>
                  <a:lnTo>
                    <a:pt x="18633" y="7457"/>
                  </a:lnTo>
                  <a:lnTo>
                    <a:pt x="18568" y="7496"/>
                  </a:lnTo>
                  <a:lnTo>
                    <a:pt x="18528" y="7479"/>
                  </a:lnTo>
                  <a:lnTo>
                    <a:pt x="18464" y="7429"/>
                  </a:lnTo>
                  <a:lnTo>
                    <a:pt x="17958" y="6917"/>
                  </a:lnTo>
                  <a:lnTo>
                    <a:pt x="17837" y="6849"/>
                  </a:lnTo>
                  <a:lnTo>
                    <a:pt x="17766" y="6839"/>
                  </a:lnTo>
                  <a:lnTo>
                    <a:pt x="17723" y="6864"/>
                  </a:lnTo>
                  <a:lnTo>
                    <a:pt x="17701" y="6886"/>
                  </a:lnTo>
                  <a:lnTo>
                    <a:pt x="17674" y="6872"/>
                  </a:lnTo>
                  <a:lnTo>
                    <a:pt x="17667" y="6789"/>
                  </a:lnTo>
                  <a:lnTo>
                    <a:pt x="17689" y="6737"/>
                  </a:lnTo>
                  <a:lnTo>
                    <a:pt x="17692" y="6663"/>
                  </a:lnTo>
                  <a:lnTo>
                    <a:pt x="17667" y="6571"/>
                  </a:lnTo>
                  <a:lnTo>
                    <a:pt x="17467" y="6287"/>
                  </a:lnTo>
                  <a:lnTo>
                    <a:pt x="17384" y="6196"/>
                  </a:lnTo>
                  <a:lnTo>
                    <a:pt x="17245" y="6130"/>
                  </a:lnTo>
                  <a:lnTo>
                    <a:pt x="17304" y="6046"/>
                  </a:lnTo>
                  <a:lnTo>
                    <a:pt x="17335" y="6038"/>
                  </a:lnTo>
                  <a:lnTo>
                    <a:pt x="17369" y="6004"/>
                  </a:lnTo>
                  <a:lnTo>
                    <a:pt x="17525" y="5752"/>
                  </a:lnTo>
                  <a:lnTo>
                    <a:pt x="17567" y="5698"/>
                  </a:lnTo>
                  <a:lnTo>
                    <a:pt x="17610" y="5661"/>
                  </a:lnTo>
                  <a:lnTo>
                    <a:pt x="17700" y="5613"/>
                  </a:lnTo>
                  <a:lnTo>
                    <a:pt x="17739" y="5579"/>
                  </a:lnTo>
                  <a:lnTo>
                    <a:pt x="17767" y="5526"/>
                  </a:lnTo>
                  <a:lnTo>
                    <a:pt x="17766" y="5290"/>
                  </a:lnTo>
                  <a:lnTo>
                    <a:pt x="17773" y="5201"/>
                  </a:lnTo>
                  <a:lnTo>
                    <a:pt x="17849" y="4958"/>
                  </a:lnTo>
                  <a:lnTo>
                    <a:pt x="17873" y="4916"/>
                  </a:lnTo>
                  <a:lnTo>
                    <a:pt x="17905" y="4890"/>
                  </a:lnTo>
                  <a:lnTo>
                    <a:pt x="18026" y="4922"/>
                  </a:lnTo>
                  <a:lnTo>
                    <a:pt x="18070" y="4922"/>
                  </a:lnTo>
                  <a:lnTo>
                    <a:pt x="18150" y="4958"/>
                  </a:lnTo>
                  <a:lnTo>
                    <a:pt x="18187" y="4990"/>
                  </a:lnTo>
                  <a:lnTo>
                    <a:pt x="18227" y="5013"/>
                  </a:lnTo>
                  <a:lnTo>
                    <a:pt x="18268" y="5019"/>
                  </a:lnTo>
                  <a:lnTo>
                    <a:pt x="18311" y="5013"/>
                  </a:lnTo>
                  <a:lnTo>
                    <a:pt x="18392" y="4963"/>
                  </a:lnTo>
                  <a:lnTo>
                    <a:pt x="18432" y="4932"/>
                  </a:lnTo>
                  <a:lnTo>
                    <a:pt x="18461" y="4890"/>
                  </a:lnTo>
                  <a:lnTo>
                    <a:pt x="18482" y="4851"/>
                  </a:lnTo>
                  <a:lnTo>
                    <a:pt x="18463" y="4724"/>
                  </a:lnTo>
                  <a:lnTo>
                    <a:pt x="18468" y="4647"/>
                  </a:lnTo>
                  <a:lnTo>
                    <a:pt x="18495" y="4542"/>
                  </a:lnTo>
                  <a:lnTo>
                    <a:pt x="18534" y="4452"/>
                  </a:lnTo>
                  <a:lnTo>
                    <a:pt x="18549" y="4400"/>
                  </a:lnTo>
                  <a:lnTo>
                    <a:pt x="18550" y="4260"/>
                  </a:lnTo>
                  <a:lnTo>
                    <a:pt x="18538" y="4192"/>
                  </a:lnTo>
                  <a:lnTo>
                    <a:pt x="18503" y="4104"/>
                  </a:lnTo>
                  <a:lnTo>
                    <a:pt x="18473" y="4046"/>
                  </a:lnTo>
                  <a:lnTo>
                    <a:pt x="18454" y="3987"/>
                  </a:lnTo>
                  <a:lnTo>
                    <a:pt x="18456" y="3919"/>
                  </a:lnTo>
                  <a:lnTo>
                    <a:pt x="18462" y="3862"/>
                  </a:lnTo>
                  <a:lnTo>
                    <a:pt x="18482" y="3807"/>
                  </a:lnTo>
                  <a:lnTo>
                    <a:pt x="18528" y="3707"/>
                  </a:lnTo>
                  <a:lnTo>
                    <a:pt x="18542" y="3643"/>
                  </a:lnTo>
                  <a:lnTo>
                    <a:pt x="18538" y="3484"/>
                  </a:lnTo>
                  <a:lnTo>
                    <a:pt x="18529" y="3424"/>
                  </a:lnTo>
                  <a:lnTo>
                    <a:pt x="18514" y="3373"/>
                  </a:lnTo>
                  <a:lnTo>
                    <a:pt x="18470" y="3322"/>
                  </a:lnTo>
                  <a:lnTo>
                    <a:pt x="18345" y="3233"/>
                  </a:lnTo>
                  <a:lnTo>
                    <a:pt x="18278" y="3151"/>
                  </a:lnTo>
                  <a:lnTo>
                    <a:pt x="18242" y="3098"/>
                  </a:lnTo>
                  <a:lnTo>
                    <a:pt x="18205" y="3010"/>
                  </a:lnTo>
                  <a:lnTo>
                    <a:pt x="18180" y="2912"/>
                  </a:lnTo>
                  <a:lnTo>
                    <a:pt x="18190" y="2695"/>
                  </a:lnTo>
                  <a:lnTo>
                    <a:pt x="18199" y="2638"/>
                  </a:lnTo>
                  <a:lnTo>
                    <a:pt x="18142" y="2511"/>
                  </a:lnTo>
                  <a:lnTo>
                    <a:pt x="17976" y="2355"/>
                  </a:lnTo>
                  <a:lnTo>
                    <a:pt x="17946" y="2313"/>
                  </a:lnTo>
                  <a:lnTo>
                    <a:pt x="17896" y="2259"/>
                  </a:lnTo>
                  <a:lnTo>
                    <a:pt x="17866" y="2218"/>
                  </a:lnTo>
                  <a:lnTo>
                    <a:pt x="17608" y="1982"/>
                  </a:lnTo>
                  <a:lnTo>
                    <a:pt x="17538" y="1897"/>
                  </a:lnTo>
                  <a:lnTo>
                    <a:pt x="17511" y="1852"/>
                  </a:lnTo>
                  <a:lnTo>
                    <a:pt x="17495" y="1807"/>
                  </a:lnTo>
                  <a:lnTo>
                    <a:pt x="17472" y="1765"/>
                  </a:lnTo>
                  <a:lnTo>
                    <a:pt x="17442" y="1722"/>
                  </a:lnTo>
                  <a:lnTo>
                    <a:pt x="17203" y="1508"/>
                  </a:lnTo>
                  <a:lnTo>
                    <a:pt x="17042" y="1413"/>
                  </a:lnTo>
                  <a:lnTo>
                    <a:pt x="16846" y="1253"/>
                  </a:lnTo>
                  <a:lnTo>
                    <a:pt x="16725" y="1200"/>
                  </a:lnTo>
                  <a:lnTo>
                    <a:pt x="16664" y="1152"/>
                  </a:lnTo>
                  <a:lnTo>
                    <a:pt x="16617" y="1105"/>
                  </a:lnTo>
                  <a:lnTo>
                    <a:pt x="16587" y="1057"/>
                  </a:lnTo>
                  <a:lnTo>
                    <a:pt x="16457" y="1020"/>
                  </a:lnTo>
                  <a:lnTo>
                    <a:pt x="16066" y="1151"/>
                  </a:lnTo>
                  <a:lnTo>
                    <a:pt x="16069" y="1250"/>
                  </a:lnTo>
                  <a:lnTo>
                    <a:pt x="16025" y="1421"/>
                  </a:lnTo>
                  <a:lnTo>
                    <a:pt x="16033" y="1547"/>
                  </a:lnTo>
                  <a:lnTo>
                    <a:pt x="16046" y="1588"/>
                  </a:lnTo>
                  <a:lnTo>
                    <a:pt x="16036" y="1625"/>
                  </a:lnTo>
                  <a:lnTo>
                    <a:pt x="16008" y="1642"/>
                  </a:lnTo>
                  <a:lnTo>
                    <a:pt x="15971" y="1629"/>
                  </a:lnTo>
                  <a:lnTo>
                    <a:pt x="15940" y="1596"/>
                  </a:lnTo>
                  <a:lnTo>
                    <a:pt x="15916" y="1557"/>
                  </a:lnTo>
                  <a:lnTo>
                    <a:pt x="15883" y="1525"/>
                  </a:lnTo>
                  <a:lnTo>
                    <a:pt x="15764" y="1445"/>
                  </a:lnTo>
                  <a:lnTo>
                    <a:pt x="15729" y="1411"/>
                  </a:lnTo>
                  <a:lnTo>
                    <a:pt x="15701" y="1378"/>
                  </a:lnTo>
                  <a:lnTo>
                    <a:pt x="15662" y="1365"/>
                  </a:lnTo>
                  <a:lnTo>
                    <a:pt x="15623" y="1392"/>
                  </a:lnTo>
                  <a:lnTo>
                    <a:pt x="15467" y="1550"/>
                  </a:lnTo>
                  <a:lnTo>
                    <a:pt x="15422" y="1563"/>
                  </a:lnTo>
                  <a:lnTo>
                    <a:pt x="15376" y="1565"/>
                  </a:lnTo>
                  <a:lnTo>
                    <a:pt x="15267" y="1547"/>
                  </a:lnTo>
                  <a:lnTo>
                    <a:pt x="15181" y="1562"/>
                  </a:lnTo>
                  <a:lnTo>
                    <a:pt x="15123" y="1598"/>
                  </a:lnTo>
                  <a:lnTo>
                    <a:pt x="15068" y="1648"/>
                  </a:lnTo>
                  <a:lnTo>
                    <a:pt x="15007" y="1680"/>
                  </a:lnTo>
                  <a:lnTo>
                    <a:pt x="14934" y="1705"/>
                  </a:lnTo>
                  <a:lnTo>
                    <a:pt x="14814" y="1730"/>
                  </a:lnTo>
                  <a:lnTo>
                    <a:pt x="14749" y="1720"/>
                  </a:lnTo>
                  <a:lnTo>
                    <a:pt x="14664" y="1667"/>
                  </a:lnTo>
                  <a:lnTo>
                    <a:pt x="14626" y="1635"/>
                  </a:lnTo>
                  <a:lnTo>
                    <a:pt x="14568" y="1617"/>
                  </a:lnTo>
                  <a:lnTo>
                    <a:pt x="14510" y="1638"/>
                  </a:lnTo>
                  <a:lnTo>
                    <a:pt x="14352" y="1722"/>
                  </a:lnTo>
                  <a:lnTo>
                    <a:pt x="14289" y="1719"/>
                  </a:lnTo>
                  <a:lnTo>
                    <a:pt x="14157" y="1658"/>
                  </a:lnTo>
                  <a:lnTo>
                    <a:pt x="14106" y="1623"/>
                  </a:lnTo>
                  <a:lnTo>
                    <a:pt x="14071" y="1581"/>
                  </a:lnTo>
                  <a:lnTo>
                    <a:pt x="14051" y="1531"/>
                  </a:lnTo>
                  <a:lnTo>
                    <a:pt x="14024" y="1435"/>
                  </a:lnTo>
                  <a:lnTo>
                    <a:pt x="14005" y="1395"/>
                  </a:lnTo>
                  <a:lnTo>
                    <a:pt x="13973" y="1373"/>
                  </a:lnTo>
                  <a:lnTo>
                    <a:pt x="13914" y="1341"/>
                  </a:lnTo>
                  <a:lnTo>
                    <a:pt x="13888" y="1322"/>
                  </a:lnTo>
                  <a:lnTo>
                    <a:pt x="13876" y="1304"/>
                  </a:lnTo>
                  <a:lnTo>
                    <a:pt x="13860" y="1270"/>
                  </a:lnTo>
                  <a:lnTo>
                    <a:pt x="13849" y="1226"/>
                  </a:lnTo>
                  <a:lnTo>
                    <a:pt x="13829" y="1179"/>
                  </a:lnTo>
                  <a:lnTo>
                    <a:pt x="13806" y="1136"/>
                  </a:lnTo>
                  <a:lnTo>
                    <a:pt x="13761" y="1105"/>
                  </a:lnTo>
                  <a:lnTo>
                    <a:pt x="13719" y="1121"/>
                  </a:lnTo>
                  <a:lnTo>
                    <a:pt x="13671" y="1151"/>
                  </a:lnTo>
                  <a:lnTo>
                    <a:pt x="13592" y="1183"/>
                  </a:lnTo>
                  <a:lnTo>
                    <a:pt x="13539" y="1178"/>
                  </a:lnTo>
                  <a:lnTo>
                    <a:pt x="13500" y="1156"/>
                  </a:lnTo>
                  <a:lnTo>
                    <a:pt x="13488" y="1121"/>
                  </a:lnTo>
                  <a:lnTo>
                    <a:pt x="13529" y="1048"/>
                  </a:lnTo>
                  <a:lnTo>
                    <a:pt x="13533" y="1004"/>
                  </a:lnTo>
                  <a:lnTo>
                    <a:pt x="13507" y="957"/>
                  </a:lnTo>
                  <a:lnTo>
                    <a:pt x="13424" y="908"/>
                  </a:lnTo>
                  <a:lnTo>
                    <a:pt x="13386" y="874"/>
                  </a:lnTo>
                  <a:lnTo>
                    <a:pt x="13394" y="848"/>
                  </a:lnTo>
                  <a:lnTo>
                    <a:pt x="13466" y="795"/>
                  </a:lnTo>
                  <a:lnTo>
                    <a:pt x="13489" y="752"/>
                  </a:lnTo>
                  <a:lnTo>
                    <a:pt x="13502" y="715"/>
                  </a:lnTo>
                  <a:lnTo>
                    <a:pt x="13473" y="671"/>
                  </a:lnTo>
                  <a:lnTo>
                    <a:pt x="13434" y="667"/>
                  </a:lnTo>
                  <a:lnTo>
                    <a:pt x="13388" y="672"/>
                  </a:lnTo>
                  <a:lnTo>
                    <a:pt x="13346" y="684"/>
                  </a:lnTo>
                  <a:lnTo>
                    <a:pt x="13309" y="667"/>
                  </a:lnTo>
                  <a:lnTo>
                    <a:pt x="13283" y="629"/>
                  </a:lnTo>
                  <a:lnTo>
                    <a:pt x="13244" y="585"/>
                  </a:lnTo>
                  <a:lnTo>
                    <a:pt x="13165" y="544"/>
                  </a:lnTo>
                  <a:lnTo>
                    <a:pt x="13048" y="526"/>
                  </a:lnTo>
                  <a:lnTo>
                    <a:pt x="12962" y="497"/>
                  </a:lnTo>
                  <a:lnTo>
                    <a:pt x="12908" y="467"/>
                  </a:lnTo>
                  <a:lnTo>
                    <a:pt x="12880" y="423"/>
                  </a:lnTo>
                  <a:lnTo>
                    <a:pt x="12856" y="377"/>
                  </a:lnTo>
                  <a:lnTo>
                    <a:pt x="12817" y="331"/>
                  </a:lnTo>
                  <a:lnTo>
                    <a:pt x="12754" y="321"/>
                  </a:lnTo>
                  <a:lnTo>
                    <a:pt x="12703" y="323"/>
                  </a:lnTo>
                  <a:lnTo>
                    <a:pt x="12659" y="346"/>
                  </a:lnTo>
                  <a:lnTo>
                    <a:pt x="12616" y="379"/>
                  </a:lnTo>
                  <a:lnTo>
                    <a:pt x="12561" y="410"/>
                  </a:lnTo>
                  <a:lnTo>
                    <a:pt x="12443" y="417"/>
                  </a:lnTo>
                  <a:lnTo>
                    <a:pt x="12259" y="364"/>
                  </a:lnTo>
                  <a:lnTo>
                    <a:pt x="12203" y="331"/>
                  </a:lnTo>
                  <a:lnTo>
                    <a:pt x="12164" y="291"/>
                  </a:lnTo>
                  <a:lnTo>
                    <a:pt x="12136" y="197"/>
                  </a:lnTo>
                  <a:lnTo>
                    <a:pt x="12127" y="149"/>
                  </a:lnTo>
                  <a:lnTo>
                    <a:pt x="12114" y="98"/>
                  </a:lnTo>
                  <a:lnTo>
                    <a:pt x="12088" y="51"/>
                  </a:lnTo>
                  <a:lnTo>
                    <a:pt x="12004" y="5"/>
                  </a:lnTo>
                  <a:lnTo>
                    <a:pt x="11943" y="0"/>
                  </a:lnTo>
                  <a:lnTo>
                    <a:pt x="11888" y="17"/>
                  </a:lnTo>
                  <a:lnTo>
                    <a:pt x="11847" y="39"/>
                  </a:lnTo>
                  <a:lnTo>
                    <a:pt x="11818" y="75"/>
                  </a:lnTo>
                  <a:lnTo>
                    <a:pt x="11793" y="114"/>
                  </a:lnTo>
                  <a:lnTo>
                    <a:pt x="11778" y="155"/>
                  </a:lnTo>
                  <a:lnTo>
                    <a:pt x="11701" y="206"/>
                  </a:lnTo>
                  <a:lnTo>
                    <a:pt x="11594" y="234"/>
                  </a:lnTo>
                  <a:lnTo>
                    <a:pt x="11273" y="276"/>
                  </a:lnTo>
                  <a:lnTo>
                    <a:pt x="11105" y="277"/>
                  </a:lnTo>
                  <a:lnTo>
                    <a:pt x="10552" y="140"/>
                  </a:lnTo>
                  <a:lnTo>
                    <a:pt x="10451" y="195"/>
                  </a:lnTo>
                  <a:lnTo>
                    <a:pt x="10309" y="372"/>
                  </a:lnTo>
                  <a:lnTo>
                    <a:pt x="10162" y="376"/>
                  </a:lnTo>
                  <a:lnTo>
                    <a:pt x="10108" y="412"/>
                  </a:lnTo>
                  <a:lnTo>
                    <a:pt x="9873" y="460"/>
                  </a:lnTo>
                  <a:lnTo>
                    <a:pt x="9633" y="446"/>
                  </a:lnTo>
                  <a:lnTo>
                    <a:pt x="9502" y="389"/>
                  </a:lnTo>
                  <a:lnTo>
                    <a:pt x="9488" y="409"/>
                  </a:lnTo>
                  <a:lnTo>
                    <a:pt x="9504" y="441"/>
                  </a:lnTo>
                  <a:lnTo>
                    <a:pt x="9530" y="480"/>
                  </a:lnTo>
                  <a:lnTo>
                    <a:pt x="9552" y="524"/>
                  </a:lnTo>
                  <a:lnTo>
                    <a:pt x="9554" y="570"/>
                  </a:lnTo>
                  <a:lnTo>
                    <a:pt x="9541" y="673"/>
                  </a:lnTo>
                  <a:lnTo>
                    <a:pt x="9529" y="727"/>
                  </a:lnTo>
                  <a:lnTo>
                    <a:pt x="9491" y="747"/>
                  </a:lnTo>
                  <a:lnTo>
                    <a:pt x="9381" y="775"/>
                  </a:lnTo>
                  <a:lnTo>
                    <a:pt x="9008" y="1072"/>
                  </a:lnTo>
                  <a:lnTo>
                    <a:pt x="8968" y="1086"/>
                  </a:lnTo>
                  <a:lnTo>
                    <a:pt x="8882" y="1075"/>
                  </a:lnTo>
                  <a:lnTo>
                    <a:pt x="8902" y="1192"/>
                  </a:lnTo>
                  <a:lnTo>
                    <a:pt x="9083" y="1383"/>
                  </a:lnTo>
                  <a:lnTo>
                    <a:pt x="9135" y="1473"/>
                  </a:lnTo>
                  <a:lnTo>
                    <a:pt x="9179" y="1521"/>
                  </a:lnTo>
                  <a:lnTo>
                    <a:pt x="9214" y="1549"/>
                  </a:lnTo>
                  <a:lnTo>
                    <a:pt x="9327" y="1608"/>
                  </a:lnTo>
                  <a:lnTo>
                    <a:pt x="9363" y="1619"/>
                  </a:lnTo>
                  <a:lnTo>
                    <a:pt x="9408" y="1639"/>
                  </a:lnTo>
                  <a:lnTo>
                    <a:pt x="9465" y="1867"/>
                  </a:lnTo>
                  <a:lnTo>
                    <a:pt x="9536" y="2074"/>
                  </a:lnTo>
                  <a:lnTo>
                    <a:pt x="9538" y="2166"/>
                  </a:lnTo>
                  <a:lnTo>
                    <a:pt x="9524" y="2228"/>
                  </a:lnTo>
                  <a:lnTo>
                    <a:pt x="9486" y="2315"/>
                  </a:lnTo>
                  <a:lnTo>
                    <a:pt x="9470" y="2366"/>
                  </a:lnTo>
                  <a:lnTo>
                    <a:pt x="9449" y="2414"/>
                  </a:lnTo>
                  <a:lnTo>
                    <a:pt x="9408" y="2567"/>
                  </a:lnTo>
                  <a:lnTo>
                    <a:pt x="9391" y="2617"/>
                  </a:lnTo>
                  <a:lnTo>
                    <a:pt x="9367" y="2666"/>
                  </a:lnTo>
                  <a:lnTo>
                    <a:pt x="9352" y="2730"/>
                  </a:lnTo>
                  <a:lnTo>
                    <a:pt x="9335" y="2776"/>
                  </a:lnTo>
                  <a:lnTo>
                    <a:pt x="9330" y="2829"/>
                  </a:lnTo>
                  <a:lnTo>
                    <a:pt x="9354" y="2885"/>
                  </a:lnTo>
                  <a:lnTo>
                    <a:pt x="9355" y="2953"/>
                  </a:lnTo>
                  <a:lnTo>
                    <a:pt x="9336" y="2989"/>
                  </a:lnTo>
                  <a:lnTo>
                    <a:pt x="9308" y="3016"/>
                  </a:lnTo>
                  <a:lnTo>
                    <a:pt x="9288" y="3026"/>
                  </a:lnTo>
                  <a:lnTo>
                    <a:pt x="9265" y="3045"/>
                  </a:lnTo>
                  <a:lnTo>
                    <a:pt x="9248" y="3070"/>
                  </a:lnTo>
                  <a:lnTo>
                    <a:pt x="9235" y="3102"/>
                  </a:lnTo>
                  <a:lnTo>
                    <a:pt x="9207" y="3296"/>
                  </a:lnTo>
                  <a:lnTo>
                    <a:pt x="9198" y="3335"/>
                  </a:lnTo>
                  <a:lnTo>
                    <a:pt x="9173" y="3403"/>
                  </a:lnTo>
                  <a:lnTo>
                    <a:pt x="9144" y="3464"/>
                  </a:lnTo>
                  <a:lnTo>
                    <a:pt x="9128" y="3492"/>
                  </a:lnTo>
                  <a:lnTo>
                    <a:pt x="9110" y="3514"/>
                  </a:lnTo>
                  <a:lnTo>
                    <a:pt x="9110" y="3539"/>
                  </a:lnTo>
                  <a:lnTo>
                    <a:pt x="9122" y="3562"/>
                  </a:lnTo>
                  <a:lnTo>
                    <a:pt x="9156" y="3585"/>
                  </a:lnTo>
                  <a:lnTo>
                    <a:pt x="9295" y="3630"/>
                  </a:lnTo>
                  <a:lnTo>
                    <a:pt x="9329" y="3673"/>
                  </a:lnTo>
                  <a:lnTo>
                    <a:pt x="9360" y="3746"/>
                  </a:lnTo>
                  <a:lnTo>
                    <a:pt x="9372" y="3812"/>
                  </a:lnTo>
                  <a:lnTo>
                    <a:pt x="9377" y="3902"/>
                  </a:lnTo>
                  <a:lnTo>
                    <a:pt x="9394" y="3949"/>
                  </a:lnTo>
                  <a:lnTo>
                    <a:pt x="9393" y="4000"/>
                  </a:lnTo>
                  <a:lnTo>
                    <a:pt x="9376" y="4042"/>
                  </a:lnTo>
                  <a:lnTo>
                    <a:pt x="9318" y="4129"/>
                  </a:lnTo>
                  <a:lnTo>
                    <a:pt x="9300" y="4188"/>
                  </a:lnTo>
                  <a:lnTo>
                    <a:pt x="9318" y="4227"/>
                  </a:lnTo>
                  <a:lnTo>
                    <a:pt x="9349" y="4267"/>
                  </a:lnTo>
                  <a:lnTo>
                    <a:pt x="9381" y="4299"/>
                  </a:lnTo>
                  <a:lnTo>
                    <a:pt x="9418" y="4317"/>
                  </a:lnTo>
                  <a:lnTo>
                    <a:pt x="9493" y="4298"/>
                  </a:lnTo>
                  <a:lnTo>
                    <a:pt x="9561" y="4305"/>
                  </a:lnTo>
                  <a:lnTo>
                    <a:pt x="9585" y="4279"/>
                  </a:lnTo>
                  <a:lnTo>
                    <a:pt x="9601" y="4245"/>
                  </a:lnTo>
                  <a:lnTo>
                    <a:pt x="9635" y="4245"/>
                  </a:lnTo>
                  <a:lnTo>
                    <a:pt x="9676" y="4299"/>
                  </a:lnTo>
                  <a:lnTo>
                    <a:pt x="9743" y="4427"/>
                  </a:lnTo>
                  <a:lnTo>
                    <a:pt x="9798" y="4488"/>
                  </a:lnTo>
                  <a:lnTo>
                    <a:pt x="9848" y="4524"/>
                  </a:lnTo>
                  <a:lnTo>
                    <a:pt x="9887" y="4531"/>
                  </a:lnTo>
                  <a:lnTo>
                    <a:pt x="9921" y="4515"/>
                  </a:lnTo>
                  <a:lnTo>
                    <a:pt x="9946" y="4498"/>
                  </a:lnTo>
                  <a:lnTo>
                    <a:pt x="9977" y="4511"/>
                  </a:lnTo>
                  <a:lnTo>
                    <a:pt x="9949" y="4653"/>
                  </a:lnTo>
                  <a:lnTo>
                    <a:pt x="9940" y="4833"/>
                  </a:lnTo>
                  <a:lnTo>
                    <a:pt x="9961" y="4889"/>
                  </a:lnTo>
                  <a:lnTo>
                    <a:pt x="9989" y="4934"/>
                  </a:lnTo>
                  <a:lnTo>
                    <a:pt x="10031" y="4961"/>
                  </a:lnTo>
                  <a:lnTo>
                    <a:pt x="10098" y="5027"/>
                  </a:lnTo>
                  <a:lnTo>
                    <a:pt x="10113" y="5072"/>
                  </a:lnTo>
                  <a:lnTo>
                    <a:pt x="10123" y="5126"/>
                  </a:lnTo>
                  <a:lnTo>
                    <a:pt x="10119" y="5156"/>
                  </a:lnTo>
                  <a:lnTo>
                    <a:pt x="10110" y="5177"/>
                  </a:lnTo>
                  <a:lnTo>
                    <a:pt x="10098" y="5195"/>
                  </a:lnTo>
                  <a:lnTo>
                    <a:pt x="10089" y="5224"/>
                  </a:lnTo>
                  <a:lnTo>
                    <a:pt x="10098" y="5246"/>
                  </a:lnTo>
                  <a:lnTo>
                    <a:pt x="10115" y="5262"/>
                  </a:lnTo>
                  <a:lnTo>
                    <a:pt x="10149" y="5260"/>
                  </a:lnTo>
                  <a:lnTo>
                    <a:pt x="10177" y="5252"/>
                  </a:lnTo>
                  <a:lnTo>
                    <a:pt x="10206" y="5229"/>
                  </a:lnTo>
                  <a:lnTo>
                    <a:pt x="10239" y="5210"/>
                  </a:lnTo>
                  <a:lnTo>
                    <a:pt x="10269" y="5198"/>
                  </a:lnTo>
                  <a:lnTo>
                    <a:pt x="10312" y="5206"/>
                  </a:lnTo>
                  <a:lnTo>
                    <a:pt x="10352" y="5226"/>
                  </a:lnTo>
                  <a:lnTo>
                    <a:pt x="10386" y="5260"/>
                  </a:lnTo>
                  <a:lnTo>
                    <a:pt x="10424" y="5292"/>
                  </a:lnTo>
                  <a:lnTo>
                    <a:pt x="10524" y="5395"/>
                  </a:lnTo>
                  <a:lnTo>
                    <a:pt x="10539" y="5434"/>
                  </a:lnTo>
                  <a:lnTo>
                    <a:pt x="10542" y="5464"/>
                  </a:lnTo>
                  <a:lnTo>
                    <a:pt x="10542" y="5490"/>
                  </a:lnTo>
                  <a:lnTo>
                    <a:pt x="10552" y="5622"/>
                  </a:lnTo>
                  <a:lnTo>
                    <a:pt x="10545" y="5809"/>
                  </a:lnTo>
                  <a:lnTo>
                    <a:pt x="10563" y="5856"/>
                  </a:lnTo>
                  <a:lnTo>
                    <a:pt x="10596" y="5883"/>
                  </a:lnTo>
                  <a:lnTo>
                    <a:pt x="10640" y="5893"/>
                  </a:lnTo>
                  <a:lnTo>
                    <a:pt x="10694" y="5925"/>
                  </a:lnTo>
                  <a:lnTo>
                    <a:pt x="10752" y="5976"/>
                  </a:lnTo>
                  <a:lnTo>
                    <a:pt x="10825" y="6105"/>
                  </a:lnTo>
                  <a:lnTo>
                    <a:pt x="10841" y="6178"/>
                  </a:lnTo>
                  <a:lnTo>
                    <a:pt x="10834" y="6231"/>
                  </a:lnTo>
                  <a:lnTo>
                    <a:pt x="10822" y="6259"/>
                  </a:lnTo>
                  <a:lnTo>
                    <a:pt x="10818" y="6281"/>
                  </a:lnTo>
                  <a:lnTo>
                    <a:pt x="10824" y="6343"/>
                  </a:lnTo>
                  <a:lnTo>
                    <a:pt x="10825" y="6375"/>
                  </a:lnTo>
                  <a:lnTo>
                    <a:pt x="10819" y="6407"/>
                  </a:lnTo>
                  <a:lnTo>
                    <a:pt x="10804" y="6436"/>
                  </a:lnTo>
                  <a:lnTo>
                    <a:pt x="10784" y="6497"/>
                  </a:lnTo>
                  <a:lnTo>
                    <a:pt x="10781" y="6529"/>
                  </a:lnTo>
                  <a:lnTo>
                    <a:pt x="10772" y="6565"/>
                  </a:lnTo>
                  <a:lnTo>
                    <a:pt x="10750" y="6602"/>
                  </a:lnTo>
                  <a:lnTo>
                    <a:pt x="10681" y="6675"/>
                  </a:lnTo>
                  <a:lnTo>
                    <a:pt x="10652" y="6722"/>
                  </a:lnTo>
                  <a:lnTo>
                    <a:pt x="10639" y="6794"/>
                  </a:lnTo>
                  <a:lnTo>
                    <a:pt x="10633" y="6854"/>
                  </a:lnTo>
                  <a:lnTo>
                    <a:pt x="10616" y="6912"/>
                  </a:lnTo>
                  <a:lnTo>
                    <a:pt x="10604" y="6974"/>
                  </a:lnTo>
                  <a:lnTo>
                    <a:pt x="10601" y="7045"/>
                  </a:lnTo>
                  <a:lnTo>
                    <a:pt x="10614" y="7139"/>
                  </a:lnTo>
                  <a:lnTo>
                    <a:pt x="10649" y="7186"/>
                  </a:lnTo>
                  <a:lnTo>
                    <a:pt x="10685" y="7184"/>
                  </a:lnTo>
                  <a:lnTo>
                    <a:pt x="10720" y="7150"/>
                  </a:lnTo>
                  <a:lnTo>
                    <a:pt x="10749" y="7108"/>
                  </a:lnTo>
                  <a:lnTo>
                    <a:pt x="10783" y="7067"/>
                  </a:lnTo>
                  <a:lnTo>
                    <a:pt x="10908" y="6971"/>
                  </a:lnTo>
                  <a:lnTo>
                    <a:pt x="10953" y="6963"/>
                  </a:lnTo>
                  <a:lnTo>
                    <a:pt x="11009" y="7004"/>
                  </a:lnTo>
                  <a:lnTo>
                    <a:pt x="11050" y="7087"/>
                  </a:lnTo>
                  <a:lnTo>
                    <a:pt x="11092" y="7205"/>
                  </a:lnTo>
                  <a:lnTo>
                    <a:pt x="11109" y="7282"/>
                  </a:lnTo>
                  <a:lnTo>
                    <a:pt x="11113" y="7345"/>
                  </a:lnTo>
                  <a:lnTo>
                    <a:pt x="11111" y="7481"/>
                  </a:lnTo>
                  <a:lnTo>
                    <a:pt x="11159" y="7745"/>
                  </a:lnTo>
                  <a:lnTo>
                    <a:pt x="11122" y="7734"/>
                  </a:lnTo>
                  <a:lnTo>
                    <a:pt x="11104" y="7738"/>
                  </a:lnTo>
                  <a:lnTo>
                    <a:pt x="11090" y="7764"/>
                  </a:lnTo>
                  <a:lnTo>
                    <a:pt x="11096" y="7823"/>
                  </a:lnTo>
                  <a:lnTo>
                    <a:pt x="11115" y="7869"/>
                  </a:lnTo>
                  <a:lnTo>
                    <a:pt x="11126" y="7920"/>
                  </a:lnTo>
                  <a:lnTo>
                    <a:pt x="11142" y="7965"/>
                  </a:lnTo>
                  <a:lnTo>
                    <a:pt x="11163" y="8009"/>
                  </a:lnTo>
                  <a:lnTo>
                    <a:pt x="11193" y="8046"/>
                  </a:lnTo>
                  <a:lnTo>
                    <a:pt x="11209" y="8089"/>
                  </a:lnTo>
                  <a:lnTo>
                    <a:pt x="11205" y="8137"/>
                  </a:lnTo>
                  <a:lnTo>
                    <a:pt x="11178" y="8186"/>
                  </a:lnTo>
                  <a:lnTo>
                    <a:pt x="11130" y="8241"/>
                  </a:lnTo>
                  <a:lnTo>
                    <a:pt x="11057" y="8304"/>
                  </a:lnTo>
                  <a:lnTo>
                    <a:pt x="10963" y="8335"/>
                  </a:lnTo>
                  <a:lnTo>
                    <a:pt x="10722" y="8347"/>
                  </a:lnTo>
                  <a:lnTo>
                    <a:pt x="10712" y="8282"/>
                  </a:lnTo>
                  <a:lnTo>
                    <a:pt x="10693" y="8253"/>
                  </a:lnTo>
                  <a:lnTo>
                    <a:pt x="10607" y="8201"/>
                  </a:lnTo>
                  <a:lnTo>
                    <a:pt x="10413" y="8270"/>
                  </a:lnTo>
                  <a:lnTo>
                    <a:pt x="10121" y="8433"/>
                  </a:lnTo>
                  <a:lnTo>
                    <a:pt x="9923" y="8469"/>
                  </a:lnTo>
                  <a:lnTo>
                    <a:pt x="9863" y="8489"/>
                  </a:lnTo>
                  <a:lnTo>
                    <a:pt x="9810" y="8479"/>
                  </a:lnTo>
                  <a:lnTo>
                    <a:pt x="9719" y="8405"/>
                  </a:lnTo>
                  <a:lnTo>
                    <a:pt x="9553" y="8482"/>
                  </a:lnTo>
                  <a:lnTo>
                    <a:pt x="9092" y="8462"/>
                  </a:lnTo>
                  <a:lnTo>
                    <a:pt x="9028" y="8521"/>
                  </a:lnTo>
                  <a:lnTo>
                    <a:pt x="8995" y="8593"/>
                  </a:lnTo>
                  <a:lnTo>
                    <a:pt x="8973" y="8630"/>
                  </a:lnTo>
                  <a:lnTo>
                    <a:pt x="8931" y="8649"/>
                  </a:lnTo>
                  <a:lnTo>
                    <a:pt x="8739" y="8700"/>
                  </a:lnTo>
                  <a:lnTo>
                    <a:pt x="8700" y="8721"/>
                  </a:lnTo>
                  <a:lnTo>
                    <a:pt x="8670" y="8744"/>
                  </a:lnTo>
                  <a:lnTo>
                    <a:pt x="8636" y="8777"/>
                  </a:lnTo>
                  <a:lnTo>
                    <a:pt x="8629" y="8782"/>
                  </a:lnTo>
                  <a:lnTo>
                    <a:pt x="8539" y="8806"/>
                  </a:lnTo>
                  <a:lnTo>
                    <a:pt x="8464" y="8837"/>
                  </a:lnTo>
                  <a:lnTo>
                    <a:pt x="8441" y="8864"/>
                  </a:lnTo>
                  <a:lnTo>
                    <a:pt x="8447" y="8957"/>
                  </a:lnTo>
                  <a:lnTo>
                    <a:pt x="8434" y="8991"/>
                  </a:lnTo>
                  <a:lnTo>
                    <a:pt x="8395" y="9014"/>
                  </a:lnTo>
                  <a:lnTo>
                    <a:pt x="8283" y="9048"/>
                  </a:lnTo>
                  <a:lnTo>
                    <a:pt x="8199" y="9111"/>
                  </a:lnTo>
                  <a:lnTo>
                    <a:pt x="8143" y="9136"/>
                  </a:lnTo>
                  <a:lnTo>
                    <a:pt x="8056" y="9146"/>
                  </a:lnTo>
                  <a:lnTo>
                    <a:pt x="8003" y="9165"/>
                  </a:lnTo>
                  <a:lnTo>
                    <a:pt x="7967" y="9184"/>
                  </a:lnTo>
                  <a:lnTo>
                    <a:pt x="7934" y="9214"/>
                  </a:lnTo>
                  <a:lnTo>
                    <a:pt x="7890" y="9270"/>
                  </a:lnTo>
                  <a:lnTo>
                    <a:pt x="7821" y="9338"/>
                  </a:lnTo>
                  <a:lnTo>
                    <a:pt x="7780" y="9358"/>
                  </a:lnTo>
                  <a:lnTo>
                    <a:pt x="7704" y="9421"/>
                  </a:lnTo>
                  <a:lnTo>
                    <a:pt x="7669" y="9466"/>
                  </a:lnTo>
                  <a:lnTo>
                    <a:pt x="7611" y="9482"/>
                  </a:lnTo>
                  <a:lnTo>
                    <a:pt x="7534" y="9470"/>
                  </a:lnTo>
                  <a:lnTo>
                    <a:pt x="7382" y="9368"/>
                  </a:lnTo>
                  <a:lnTo>
                    <a:pt x="7324" y="9311"/>
                  </a:lnTo>
                  <a:lnTo>
                    <a:pt x="7303" y="9264"/>
                  </a:lnTo>
                  <a:lnTo>
                    <a:pt x="7347" y="9223"/>
                  </a:lnTo>
                  <a:lnTo>
                    <a:pt x="7403" y="9191"/>
                  </a:lnTo>
                  <a:lnTo>
                    <a:pt x="7703" y="9091"/>
                  </a:lnTo>
                  <a:lnTo>
                    <a:pt x="7761" y="9087"/>
                  </a:lnTo>
                  <a:lnTo>
                    <a:pt x="7786" y="9065"/>
                  </a:lnTo>
                  <a:lnTo>
                    <a:pt x="7864" y="8970"/>
                  </a:lnTo>
                  <a:lnTo>
                    <a:pt x="7891" y="8948"/>
                  </a:lnTo>
                  <a:lnTo>
                    <a:pt x="7980" y="8920"/>
                  </a:lnTo>
                  <a:lnTo>
                    <a:pt x="8057" y="8852"/>
                  </a:lnTo>
                  <a:lnTo>
                    <a:pt x="8281" y="8601"/>
                  </a:lnTo>
                  <a:lnTo>
                    <a:pt x="8343" y="8562"/>
                  </a:lnTo>
                  <a:lnTo>
                    <a:pt x="8379" y="8555"/>
                  </a:lnTo>
                  <a:lnTo>
                    <a:pt x="8436" y="8517"/>
                  </a:lnTo>
                  <a:lnTo>
                    <a:pt x="8459" y="8497"/>
                  </a:lnTo>
                  <a:lnTo>
                    <a:pt x="8469" y="8473"/>
                  </a:lnTo>
                  <a:lnTo>
                    <a:pt x="8508" y="8409"/>
                  </a:lnTo>
                  <a:lnTo>
                    <a:pt x="8521" y="8381"/>
                  </a:lnTo>
                  <a:lnTo>
                    <a:pt x="8565" y="8246"/>
                  </a:lnTo>
                  <a:lnTo>
                    <a:pt x="8571" y="8211"/>
                  </a:lnTo>
                  <a:lnTo>
                    <a:pt x="8568" y="8145"/>
                  </a:lnTo>
                  <a:lnTo>
                    <a:pt x="8571" y="8114"/>
                  </a:lnTo>
                  <a:lnTo>
                    <a:pt x="8553" y="8081"/>
                  </a:lnTo>
                  <a:lnTo>
                    <a:pt x="8503" y="8037"/>
                  </a:lnTo>
                  <a:lnTo>
                    <a:pt x="8268" y="7914"/>
                  </a:lnTo>
                  <a:lnTo>
                    <a:pt x="8179" y="7906"/>
                  </a:lnTo>
                  <a:lnTo>
                    <a:pt x="8102" y="7882"/>
                  </a:lnTo>
                  <a:lnTo>
                    <a:pt x="8036" y="7872"/>
                  </a:lnTo>
                  <a:lnTo>
                    <a:pt x="7915" y="7893"/>
                  </a:lnTo>
                  <a:lnTo>
                    <a:pt x="7857" y="7875"/>
                  </a:lnTo>
                  <a:lnTo>
                    <a:pt x="7829" y="7862"/>
                  </a:lnTo>
                  <a:lnTo>
                    <a:pt x="7795" y="7837"/>
                  </a:lnTo>
                  <a:lnTo>
                    <a:pt x="7721" y="7725"/>
                  </a:lnTo>
                  <a:lnTo>
                    <a:pt x="7688" y="7696"/>
                  </a:lnTo>
                  <a:lnTo>
                    <a:pt x="7650" y="7684"/>
                  </a:lnTo>
                  <a:lnTo>
                    <a:pt x="7567" y="7707"/>
                  </a:lnTo>
                  <a:lnTo>
                    <a:pt x="7523" y="7701"/>
                  </a:lnTo>
                  <a:lnTo>
                    <a:pt x="7477" y="7662"/>
                  </a:lnTo>
                  <a:lnTo>
                    <a:pt x="7451" y="7624"/>
                  </a:lnTo>
                  <a:lnTo>
                    <a:pt x="7425" y="7597"/>
                  </a:lnTo>
                  <a:lnTo>
                    <a:pt x="7400" y="7579"/>
                  </a:lnTo>
                  <a:lnTo>
                    <a:pt x="7171" y="7518"/>
                  </a:lnTo>
                  <a:lnTo>
                    <a:pt x="7018" y="7439"/>
                  </a:lnTo>
                  <a:lnTo>
                    <a:pt x="6761" y="7352"/>
                  </a:lnTo>
                  <a:lnTo>
                    <a:pt x="6700" y="7323"/>
                  </a:lnTo>
                  <a:lnTo>
                    <a:pt x="6658" y="7283"/>
                  </a:lnTo>
                  <a:lnTo>
                    <a:pt x="6634" y="7239"/>
                  </a:lnTo>
                  <a:lnTo>
                    <a:pt x="6604" y="7194"/>
                  </a:lnTo>
                  <a:lnTo>
                    <a:pt x="6567" y="7156"/>
                  </a:lnTo>
                  <a:lnTo>
                    <a:pt x="6523" y="7125"/>
                  </a:lnTo>
                  <a:lnTo>
                    <a:pt x="6420" y="7080"/>
                  </a:lnTo>
                  <a:lnTo>
                    <a:pt x="6377" y="7074"/>
                  </a:lnTo>
                  <a:lnTo>
                    <a:pt x="6335" y="7111"/>
                  </a:lnTo>
                  <a:lnTo>
                    <a:pt x="6289" y="7142"/>
                  </a:lnTo>
                  <a:lnTo>
                    <a:pt x="6224" y="7165"/>
                  </a:lnTo>
                  <a:lnTo>
                    <a:pt x="6133" y="7149"/>
                  </a:lnTo>
                  <a:lnTo>
                    <a:pt x="6057" y="7123"/>
                  </a:lnTo>
                  <a:lnTo>
                    <a:pt x="5922" y="6981"/>
                  </a:lnTo>
                  <a:lnTo>
                    <a:pt x="5892" y="6941"/>
                  </a:lnTo>
                  <a:lnTo>
                    <a:pt x="5855" y="6913"/>
                  </a:lnTo>
                  <a:lnTo>
                    <a:pt x="5810" y="6910"/>
                  </a:lnTo>
                  <a:lnTo>
                    <a:pt x="5691" y="6988"/>
                  </a:lnTo>
                  <a:lnTo>
                    <a:pt x="5569" y="7010"/>
                  </a:lnTo>
                  <a:lnTo>
                    <a:pt x="5516" y="7050"/>
                  </a:lnTo>
                  <a:lnTo>
                    <a:pt x="5490" y="7086"/>
                  </a:lnTo>
                  <a:lnTo>
                    <a:pt x="5455" y="7157"/>
                  </a:lnTo>
                  <a:lnTo>
                    <a:pt x="5415" y="7220"/>
                  </a:lnTo>
                  <a:lnTo>
                    <a:pt x="5382" y="7257"/>
                  </a:lnTo>
                  <a:lnTo>
                    <a:pt x="5315" y="7317"/>
                  </a:lnTo>
                  <a:lnTo>
                    <a:pt x="5290" y="7331"/>
                  </a:lnTo>
                  <a:lnTo>
                    <a:pt x="5270" y="7328"/>
                  </a:lnTo>
                  <a:lnTo>
                    <a:pt x="5203" y="7248"/>
                  </a:lnTo>
                  <a:lnTo>
                    <a:pt x="5130" y="7217"/>
                  </a:lnTo>
                  <a:lnTo>
                    <a:pt x="5087" y="7179"/>
                  </a:lnTo>
                  <a:lnTo>
                    <a:pt x="5054" y="7140"/>
                  </a:lnTo>
                  <a:lnTo>
                    <a:pt x="5017" y="7051"/>
                  </a:lnTo>
                  <a:lnTo>
                    <a:pt x="5005" y="7007"/>
                  </a:lnTo>
                  <a:lnTo>
                    <a:pt x="5003" y="6959"/>
                  </a:lnTo>
                  <a:lnTo>
                    <a:pt x="5016" y="6861"/>
                  </a:lnTo>
                  <a:lnTo>
                    <a:pt x="5011" y="6816"/>
                  </a:lnTo>
                  <a:lnTo>
                    <a:pt x="4992" y="6777"/>
                  </a:lnTo>
                  <a:lnTo>
                    <a:pt x="4962" y="6751"/>
                  </a:lnTo>
                  <a:lnTo>
                    <a:pt x="4934" y="6742"/>
                  </a:lnTo>
                  <a:lnTo>
                    <a:pt x="4909" y="6752"/>
                  </a:lnTo>
                  <a:lnTo>
                    <a:pt x="4849" y="6848"/>
                  </a:lnTo>
                  <a:lnTo>
                    <a:pt x="4827" y="6896"/>
                  </a:lnTo>
                  <a:lnTo>
                    <a:pt x="4795" y="6941"/>
                  </a:lnTo>
                  <a:lnTo>
                    <a:pt x="4648" y="7101"/>
                  </a:lnTo>
                  <a:lnTo>
                    <a:pt x="4623" y="7152"/>
                  </a:lnTo>
                  <a:lnTo>
                    <a:pt x="4579" y="7206"/>
                  </a:lnTo>
                  <a:lnTo>
                    <a:pt x="4511" y="7256"/>
                  </a:lnTo>
                  <a:lnTo>
                    <a:pt x="4365" y="7322"/>
                  </a:lnTo>
                  <a:lnTo>
                    <a:pt x="4305" y="7361"/>
                  </a:lnTo>
                  <a:lnTo>
                    <a:pt x="4258" y="7406"/>
                  </a:lnTo>
                  <a:lnTo>
                    <a:pt x="4235" y="7446"/>
                  </a:lnTo>
                  <a:lnTo>
                    <a:pt x="4190" y="7473"/>
                  </a:lnTo>
                  <a:lnTo>
                    <a:pt x="4130" y="7478"/>
                  </a:lnTo>
                  <a:lnTo>
                    <a:pt x="4051" y="7461"/>
                  </a:lnTo>
                  <a:lnTo>
                    <a:pt x="3943" y="7386"/>
                  </a:lnTo>
                  <a:lnTo>
                    <a:pt x="3796" y="7450"/>
                  </a:lnTo>
                  <a:lnTo>
                    <a:pt x="3685" y="7481"/>
                  </a:lnTo>
                  <a:lnTo>
                    <a:pt x="3618" y="7484"/>
                  </a:lnTo>
                  <a:lnTo>
                    <a:pt x="3554" y="7465"/>
                  </a:lnTo>
                  <a:lnTo>
                    <a:pt x="3461" y="7420"/>
                  </a:lnTo>
                  <a:lnTo>
                    <a:pt x="3427" y="7390"/>
                  </a:lnTo>
                  <a:lnTo>
                    <a:pt x="3403" y="7352"/>
                  </a:lnTo>
                  <a:lnTo>
                    <a:pt x="3389" y="7305"/>
                  </a:lnTo>
                  <a:lnTo>
                    <a:pt x="3368" y="7150"/>
                  </a:lnTo>
                  <a:lnTo>
                    <a:pt x="3355" y="7104"/>
                  </a:lnTo>
                  <a:lnTo>
                    <a:pt x="3346" y="7054"/>
                  </a:lnTo>
                  <a:lnTo>
                    <a:pt x="3350" y="7006"/>
                  </a:lnTo>
                  <a:lnTo>
                    <a:pt x="3326" y="6966"/>
                  </a:lnTo>
                  <a:lnTo>
                    <a:pt x="3274" y="6964"/>
                  </a:lnTo>
                  <a:lnTo>
                    <a:pt x="3168" y="7000"/>
                  </a:lnTo>
                  <a:lnTo>
                    <a:pt x="2941" y="7034"/>
                  </a:lnTo>
                  <a:lnTo>
                    <a:pt x="2841" y="7032"/>
                  </a:lnTo>
                  <a:lnTo>
                    <a:pt x="2814" y="7063"/>
                  </a:lnTo>
                  <a:lnTo>
                    <a:pt x="2788" y="7154"/>
                  </a:lnTo>
                  <a:lnTo>
                    <a:pt x="2783" y="7207"/>
                  </a:lnTo>
                  <a:lnTo>
                    <a:pt x="2772" y="7268"/>
                  </a:lnTo>
                  <a:lnTo>
                    <a:pt x="2715" y="7349"/>
                  </a:lnTo>
                  <a:lnTo>
                    <a:pt x="2637" y="7421"/>
                  </a:lnTo>
                  <a:lnTo>
                    <a:pt x="2530" y="7486"/>
                  </a:lnTo>
                  <a:lnTo>
                    <a:pt x="2479" y="7533"/>
                  </a:lnTo>
                  <a:lnTo>
                    <a:pt x="2396" y="7589"/>
                  </a:lnTo>
                  <a:lnTo>
                    <a:pt x="2347" y="7637"/>
                  </a:lnTo>
                  <a:lnTo>
                    <a:pt x="2305" y="7718"/>
                  </a:lnTo>
                  <a:lnTo>
                    <a:pt x="2296" y="7767"/>
                  </a:lnTo>
                  <a:lnTo>
                    <a:pt x="2277" y="7816"/>
                  </a:lnTo>
                  <a:lnTo>
                    <a:pt x="2256" y="7859"/>
                  </a:lnTo>
                  <a:lnTo>
                    <a:pt x="2219" y="7897"/>
                  </a:lnTo>
                  <a:lnTo>
                    <a:pt x="2115" y="7974"/>
                  </a:lnTo>
                  <a:lnTo>
                    <a:pt x="2045" y="8007"/>
                  </a:lnTo>
                  <a:lnTo>
                    <a:pt x="1937" y="8032"/>
                  </a:lnTo>
                  <a:lnTo>
                    <a:pt x="1867" y="8012"/>
                  </a:lnTo>
                  <a:lnTo>
                    <a:pt x="1844" y="7976"/>
                  </a:lnTo>
                  <a:lnTo>
                    <a:pt x="1812" y="7789"/>
                  </a:lnTo>
                  <a:lnTo>
                    <a:pt x="1780" y="7761"/>
                  </a:lnTo>
                  <a:lnTo>
                    <a:pt x="1726" y="7763"/>
                  </a:lnTo>
                  <a:lnTo>
                    <a:pt x="1604" y="7804"/>
                  </a:lnTo>
                  <a:lnTo>
                    <a:pt x="1547" y="7837"/>
                  </a:lnTo>
                  <a:lnTo>
                    <a:pt x="1510" y="7870"/>
                  </a:lnTo>
                  <a:lnTo>
                    <a:pt x="1469" y="7922"/>
                  </a:lnTo>
                  <a:lnTo>
                    <a:pt x="1450" y="7951"/>
                  </a:lnTo>
                  <a:lnTo>
                    <a:pt x="1250" y="8107"/>
                  </a:lnTo>
                  <a:lnTo>
                    <a:pt x="1232" y="8133"/>
                  </a:lnTo>
                  <a:lnTo>
                    <a:pt x="1202" y="8159"/>
                  </a:lnTo>
                  <a:lnTo>
                    <a:pt x="1157" y="8179"/>
                  </a:lnTo>
                  <a:lnTo>
                    <a:pt x="1079" y="8198"/>
                  </a:lnTo>
                  <a:lnTo>
                    <a:pt x="965" y="8194"/>
                  </a:lnTo>
                  <a:lnTo>
                    <a:pt x="910" y="8149"/>
                  </a:lnTo>
                  <a:lnTo>
                    <a:pt x="773" y="8082"/>
                  </a:lnTo>
                  <a:lnTo>
                    <a:pt x="303" y="8019"/>
                  </a:lnTo>
                  <a:lnTo>
                    <a:pt x="161" y="8089"/>
                  </a:lnTo>
                  <a:lnTo>
                    <a:pt x="146" y="8114"/>
                  </a:lnTo>
                  <a:lnTo>
                    <a:pt x="125" y="8169"/>
                  </a:lnTo>
                  <a:lnTo>
                    <a:pt x="99" y="8333"/>
                  </a:lnTo>
                  <a:lnTo>
                    <a:pt x="96" y="8401"/>
                  </a:lnTo>
                  <a:lnTo>
                    <a:pt x="106" y="8462"/>
                  </a:lnTo>
                  <a:lnTo>
                    <a:pt x="81" y="8816"/>
                  </a:lnTo>
                  <a:lnTo>
                    <a:pt x="0" y="9306"/>
                  </a:lnTo>
                  <a:lnTo>
                    <a:pt x="2" y="9482"/>
                  </a:lnTo>
                  <a:lnTo>
                    <a:pt x="23" y="9564"/>
                  </a:lnTo>
                  <a:lnTo>
                    <a:pt x="69" y="9545"/>
                  </a:lnTo>
                  <a:lnTo>
                    <a:pt x="160" y="9524"/>
                  </a:lnTo>
                  <a:lnTo>
                    <a:pt x="293" y="9512"/>
                  </a:lnTo>
                  <a:lnTo>
                    <a:pt x="335" y="9522"/>
                  </a:lnTo>
                  <a:lnTo>
                    <a:pt x="374" y="9543"/>
                  </a:lnTo>
                  <a:lnTo>
                    <a:pt x="409" y="9574"/>
                  </a:lnTo>
                  <a:lnTo>
                    <a:pt x="441" y="9611"/>
                  </a:lnTo>
                  <a:lnTo>
                    <a:pt x="468" y="9651"/>
                  </a:lnTo>
                  <a:lnTo>
                    <a:pt x="490" y="9691"/>
                  </a:lnTo>
                  <a:lnTo>
                    <a:pt x="491" y="9736"/>
                  </a:lnTo>
                  <a:lnTo>
                    <a:pt x="476" y="9779"/>
                  </a:lnTo>
                  <a:lnTo>
                    <a:pt x="424" y="9865"/>
                  </a:lnTo>
                  <a:lnTo>
                    <a:pt x="401" y="9919"/>
                  </a:lnTo>
                  <a:lnTo>
                    <a:pt x="388" y="9998"/>
                  </a:lnTo>
                  <a:lnTo>
                    <a:pt x="381" y="10074"/>
                  </a:lnTo>
                  <a:lnTo>
                    <a:pt x="369" y="10139"/>
                  </a:lnTo>
                  <a:lnTo>
                    <a:pt x="357" y="10280"/>
                  </a:lnTo>
                  <a:lnTo>
                    <a:pt x="373" y="10337"/>
                  </a:lnTo>
                  <a:lnTo>
                    <a:pt x="399" y="10369"/>
                  </a:lnTo>
                  <a:lnTo>
                    <a:pt x="563" y="10405"/>
                  </a:lnTo>
                  <a:lnTo>
                    <a:pt x="629" y="10409"/>
                  </a:lnTo>
                  <a:lnTo>
                    <a:pt x="660" y="10398"/>
                  </a:lnTo>
                  <a:lnTo>
                    <a:pt x="684" y="10376"/>
                  </a:lnTo>
                  <a:lnTo>
                    <a:pt x="737" y="10283"/>
                  </a:lnTo>
                  <a:lnTo>
                    <a:pt x="779" y="10232"/>
                  </a:lnTo>
                  <a:lnTo>
                    <a:pt x="877" y="10144"/>
                  </a:lnTo>
                  <a:lnTo>
                    <a:pt x="909" y="10132"/>
                  </a:lnTo>
                  <a:lnTo>
                    <a:pt x="1004" y="10116"/>
                  </a:lnTo>
                  <a:lnTo>
                    <a:pt x="1036" y="10119"/>
                  </a:lnTo>
                  <a:lnTo>
                    <a:pt x="1073" y="10143"/>
                  </a:lnTo>
                  <a:lnTo>
                    <a:pt x="1094" y="10195"/>
                  </a:lnTo>
                  <a:lnTo>
                    <a:pt x="1116" y="10281"/>
                  </a:lnTo>
                  <a:lnTo>
                    <a:pt x="1116" y="10344"/>
                  </a:lnTo>
                  <a:lnTo>
                    <a:pt x="1086" y="10442"/>
                  </a:lnTo>
                  <a:lnTo>
                    <a:pt x="1100" y="10481"/>
                  </a:lnTo>
                  <a:lnTo>
                    <a:pt x="1165" y="10563"/>
                  </a:lnTo>
                  <a:lnTo>
                    <a:pt x="1200" y="10618"/>
                  </a:lnTo>
                  <a:lnTo>
                    <a:pt x="1205" y="10670"/>
                  </a:lnTo>
                  <a:lnTo>
                    <a:pt x="1197" y="10720"/>
                  </a:lnTo>
                  <a:lnTo>
                    <a:pt x="1179" y="10765"/>
                  </a:lnTo>
                  <a:lnTo>
                    <a:pt x="1158" y="10855"/>
                  </a:lnTo>
                  <a:lnTo>
                    <a:pt x="1151" y="10994"/>
                  </a:lnTo>
                  <a:lnTo>
                    <a:pt x="1136" y="11036"/>
                  </a:lnTo>
                  <a:lnTo>
                    <a:pt x="1125" y="11081"/>
                  </a:lnTo>
                  <a:lnTo>
                    <a:pt x="1107" y="11123"/>
                  </a:lnTo>
                  <a:lnTo>
                    <a:pt x="1057" y="11203"/>
                  </a:lnTo>
                  <a:lnTo>
                    <a:pt x="1036" y="11247"/>
                  </a:lnTo>
                  <a:lnTo>
                    <a:pt x="1007" y="11288"/>
                  </a:lnTo>
                  <a:lnTo>
                    <a:pt x="983" y="11331"/>
                  </a:lnTo>
                  <a:lnTo>
                    <a:pt x="931" y="11408"/>
                  </a:lnTo>
                  <a:lnTo>
                    <a:pt x="922" y="11448"/>
                  </a:lnTo>
                  <a:lnTo>
                    <a:pt x="936" y="11486"/>
                  </a:lnTo>
                  <a:lnTo>
                    <a:pt x="966" y="11521"/>
                  </a:lnTo>
                  <a:lnTo>
                    <a:pt x="1002" y="11555"/>
                  </a:lnTo>
                  <a:lnTo>
                    <a:pt x="1079" y="11610"/>
                  </a:lnTo>
                  <a:lnTo>
                    <a:pt x="1115" y="11641"/>
                  </a:lnTo>
                  <a:lnTo>
                    <a:pt x="1292" y="11882"/>
                  </a:lnTo>
                  <a:lnTo>
                    <a:pt x="1395" y="11998"/>
                  </a:lnTo>
                  <a:lnTo>
                    <a:pt x="1464" y="12059"/>
                  </a:lnTo>
                  <a:lnTo>
                    <a:pt x="1501" y="12106"/>
                  </a:lnTo>
                  <a:lnTo>
                    <a:pt x="1573" y="12154"/>
                  </a:lnTo>
                  <a:lnTo>
                    <a:pt x="1659" y="12177"/>
                  </a:lnTo>
                  <a:lnTo>
                    <a:pt x="1693" y="12202"/>
                  </a:lnTo>
                  <a:lnTo>
                    <a:pt x="1764" y="12325"/>
                  </a:lnTo>
                  <a:lnTo>
                    <a:pt x="1907" y="12499"/>
                  </a:lnTo>
                  <a:lnTo>
                    <a:pt x="1957" y="12575"/>
                  </a:lnTo>
                  <a:lnTo>
                    <a:pt x="2020" y="12648"/>
                  </a:lnTo>
                  <a:lnTo>
                    <a:pt x="2043" y="12671"/>
                  </a:lnTo>
                  <a:lnTo>
                    <a:pt x="2094" y="12714"/>
                  </a:lnTo>
                  <a:lnTo>
                    <a:pt x="2150" y="12765"/>
                  </a:lnTo>
                  <a:lnTo>
                    <a:pt x="2459" y="12928"/>
                  </a:lnTo>
                  <a:lnTo>
                    <a:pt x="2578" y="12854"/>
                  </a:lnTo>
                  <a:lnTo>
                    <a:pt x="2604" y="12850"/>
                  </a:lnTo>
                  <a:lnTo>
                    <a:pt x="2640" y="12839"/>
                  </a:lnTo>
                  <a:lnTo>
                    <a:pt x="2670" y="12817"/>
                  </a:lnTo>
                  <a:lnTo>
                    <a:pt x="2779" y="12761"/>
                  </a:lnTo>
                  <a:lnTo>
                    <a:pt x="2951" y="12708"/>
                  </a:lnTo>
                  <a:lnTo>
                    <a:pt x="3004" y="12681"/>
                  </a:lnTo>
                  <a:lnTo>
                    <a:pt x="3071" y="12593"/>
                  </a:lnTo>
                  <a:lnTo>
                    <a:pt x="3309" y="12461"/>
                  </a:lnTo>
                  <a:lnTo>
                    <a:pt x="3361" y="12387"/>
                  </a:lnTo>
                  <a:lnTo>
                    <a:pt x="3433" y="12597"/>
                  </a:lnTo>
                  <a:lnTo>
                    <a:pt x="3416" y="12711"/>
                  </a:lnTo>
                  <a:lnTo>
                    <a:pt x="3345" y="12853"/>
                  </a:lnTo>
                  <a:lnTo>
                    <a:pt x="3273" y="13076"/>
                  </a:lnTo>
                  <a:lnTo>
                    <a:pt x="3228" y="13136"/>
                  </a:lnTo>
                  <a:lnTo>
                    <a:pt x="3180" y="13171"/>
                  </a:lnTo>
                  <a:lnTo>
                    <a:pt x="3130" y="13181"/>
                  </a:lnTo>
                  <a:lnTo>
                    <a:pt x="3088" y="13203"/>
                  </a:lnTo>
                  <a:lnTo>
                    <a:pt x="3053" y="13256"/>
                  </a:lnTo>
                  <a:lnTo>
                    <a:pt x="3056" y="13323"/>
                  </a:lnTo>
                  <a:lnTo>
                    <a:pt x="3068" y="13380"/>
                  </a:lnTo>
                  <a:lnTo>
                    <a:pt x="3159" y="13617"/>
                  </a:lnTo>
                  <a:lnTo>
                    <a:pt x="3243" y="13780"/>
                  </a:lnTo>
                  <a:lnTo>
                    <a:pt x="3251" y="13805"/>
                  </a:lnTo>
                  <a:lnTo>
                    <a:pt x="3275" y="13849"/>
                  </a:lnTo>
                  <a:lnTo>
                    <a:pt x="3330" y="13896"/>
                  </a:lnTo>
                  <a:lnTo>
                    <a:pt x="3468" y="14073"/>
                  </a:lnTo>
                  <a:lnTo>
                    <a:pt x="3526" y="14183"/>
                  </a:lnTo>
                  <a:lnTo>
                    <a:pt x="3464" y="14180"/>
                  </a:lnTo>
                  <a:lnTo>
                    <a:pt x="3441" y="14173"/>
                  </a:lnTo>
                  <a:lnTo>
                    <a:pt x="3272" y="14085"/>
                  </a:lnTo>
                  <a:lnTo>
                    <a:pt x="3234" y="14058"/>
                  </a:lnTo>
                  <a:lnTo>
                    <a:pt x="3195" y="14037"/>
                  </a:lnTo>
                  <a:lnTo>
                    <a:pt x="3111" y="14022"/>
                  </a:lnTo>
                  <a:lnTo>
                    <a:pt x="3025" y="14044"/>
                  </a:lnTo>
                  <a:lnTo>
                    <a:pt x="2980" y="14048"/>
                  </a:lnTo>
                  <a:lnTo>
                    <a:pt x="2936" y="14046"/>
                  </a:lnTo>
                  <a:lnTo>
                    <a:pt x="2851" y="14020"/>
                  </a:lnTo>
                  <a:lnTo>
                    <a:pt x="2812" y="14022"/>
                  </a:lnTo>
                  <a:lnTo>
                    <a:pt x="2780" y="14050"/>
                  </a:lnTo>
                  <a:lnTo>
                    <a:pt x="2750" y="14087"/>
                  </a:lnTo>
                  <a:lnTo>
                    <a:pt x="2721" y="14131"/>
                  </a:lnTo>
                  <a:lnTo>
                    <a:pt x="2654" y="14207"/>
                  </a:lnTo>
                  <a:lnTo>
                    <a:pt x="2618" y="14238"/>
                  </a:lnTo>
                  <a:lnTo>
                    <a:pt x="2599" y="14281"/>
                  </a:lnTo>
                  <a:lnTo>
                    <a:pt x="2577" y="14353"/>
                  </a:lnTo>
                  <a:lnTo>
                    <a:pt x="2520" y="14624"/>
                  </a:lnTo>
                  <a:lnTo>
                    <a:pt x="2520" y="14716"/>
                  </a:lnTo>
                  <a:lnTo>
                    <a:pt x="2537" y="14783"/>
                  </a:lnTo>
                  <a:lnTo>
                    <a:pt x="2568" y="14818"/>
                  </a:lnTo>
                  <a:lnTo>
                    <a:pt x="2651" y="14867"/>
                  </a:lnTo>
                  <a:lnTo>
                    <a:pt x="2683" y="14905"/>
                  </a:lnTo>
                  <a:lnTo>
                    <a:pt x="2695" y="14961"/>
                  </a:lnTo>
                  <a:lnTo>
                    <a:pt x="2678" y="15004"/>
                  </a:lnTo>
                  <a:lnTo>
                    <a:pt x="2561" y="15076"/>
                  </a:lnTo>
                  <a:lnTo>
                    <a:pt x="2519" y="15094"/>
                  </a:lnTo>
                  <a:lnTo>
                    <a:pt x="2473" y="15101"/>
                  </a:lnTo>
                  <a:lnTo>
                    <a:pt x="2386" y="15068"/>
                  </a:lnTo>
                  <a:lnTo>
                    <a:pt x="2267" y="14994"/>
                  </a:lnTo>
                  <a:lnTo>
                    <a:pt x="2226" y="14978"/>
                  </a:lnTo>
                  <a:lnTo>
                    <a:pt x="2181" y="14968"/>
                  </a:lnTo>
                  <a:lnTo>
                    <a:pt x="2140" y="14982"/>
                  </a:lnTo>
                  <a:lnTo>
                    <a:pt x="2103" y="15017"/>
                  </a:lnTo>
                  <a:lnTo>
                    <a:pt x="2105" y="15060"/>
                  </a:lnTo>
                  <a:lnTo>
                    <a:pt x="2117" y="15107"/>
                  </a:lnTo>
                  <a:lnTo>
                    <a:pt x="2134" y="15154"/>
                  </a:lnTo>
                  <a:lnTo>
                    <a:pt x="2140" y="15204"/>
                  </a:lnTo>
                  <a:lnTo>
                    <a:pt x="2150" y="15250"/>
                  </a:lnTo>
                  <a:lnTo>
                    <a:pt x="2173" y="15283"/>
                  </a:lnTo>
                  <a:lnTo>
                    <a:pt x="2198" y="15303"/>
                  </a:lnTo>
                  <a:lnTo>
                    <a:pt x="2213" y="15312"/>
                  </a:lnTo>
                  <a:lnTo>
                    <a:pt x="2215" y="15317"/>
                  </a:lnTo>
                  <a:lnTo>
                    <a:pt x="2220" y="15366"/>
                  </a:lnTo>
                  <a:lnTo>
                    <a:pt x="2221" y="15410"/>
                  </a:lnTo>
                  <a:lnTo>
                    <a:pt x="2228" y="15459"/>
                  </a:lnTo>
                  <a:lnTo>
                    <a:pt x="2243" y="15506"/>
                  </a:lnTo>
                  <a:lnTo>
                    <a:pt x="2264" y="15545"/>
                  </a:lnTo>
                  <a:lnTo>
                    <a:pt x="2297" y="15574"/>
                  </a:lnTo>
                  <a:lnTo>
                    <a:pt x="2461" y="15622"/>
                  </a:lnTo>
                  <a:lnTo>
                    <a:pt x="2492" y="15644"/>
                  </a:lnTo>
                  <a:lnTo>
                    <a:pt x="2620" y="15663"/>
                  </a:lnTo>
                  <a:lnTo>
                    <a:pt x="2652" y="15704"/>
                  </a:lnTo>
                  <a:lnTo>
                    <a:pt x="2670" y="15776"/>
                  </a:lnTo>
                  <a:lnTo>
                    <a:pt x="2645" y="15868"/>
                  </a:lnTo>
                  <a:lnTo>
                    <a:pt x="2625" y="16012"/>
                  </a:lnTo>
                  <a:lnTo>
                    <a:pt x="2600" y="16047"/>
                  </a:lnTo>
                  <a:lnTo>
                    <a:pt x="2563" y="16050"/>
                  </a:lnTo>
                  <a:lnTo>
                    <a:pt x="2429" y="16031"/>
                  </a:lnTo>
                  <a:lnTo>
                    <a:pt x="2384" y="16037"/>
                  </a:lnTo>
                  <a:lnTo>
                    <a:pt x="2341" y="16051"/>
                  </a:lnTo>
                  <a:lnTo>
                    <a:pt x="2301" y="16075"/>
                  </a:lnTo>
                  <a:lnTo>
                    <a:pt x="2268" y="16108"/>
                  </a:lnTo>
                  <a:lnTo>
                    <a:pt x="2232" y="16153"/>
                  </a:lnTo>
                  <a:lnTo>
                    <a:pt x="2157" y="16291"/>
                  </a:lnTo>
                  <a:lnTo>
                    <a:pt x="2135" y="16353"/>
                  </a:lnTo>
                  <a:lnTo>
                    <a:pt x="2018" y="16807"/>
                  </a:lnTo>
                  <a:lnTo>
                    <a:pt x="1972" y="16933"/>
                  </a:lnTo>
                  <a:lnTo>
                    <a:pt x="1926" y="17000"/>
                  </a:lnTo>
                  <a:lnTo>
                    <a:pt x="1892" y="17022"/>
                  </a:lnTo>
                  <a:lnTo>
                    <a:pt x="1869" y="17027"/>
                  </a:lnTo>
                  <a:lnTo>
                    <a:pt x="1835" y="17025"/>
                  </a:lnTo>
                  <a:lnTo>
                    <a:pt x="1779" y="17033"/>
                  </a:lnTo>
                  <a:lnTo>
                    <a:pt x="1706" y="17070"/>
                  </a:lnTo>
                  <a:lnTo>
                    <a:pt x="1982" y="17290"/>
                  </a:lnTo>
                  <a:lnTo>
                    <a:pt x="2142" y="17359"/>
                  </a:lnTo>
                  <a:lnTo>
                    <a:pt x="2247" y="17361"/>
                  </a:lnTo>
                  <a:lnTo>
                    <a:pt x="2302" y="17351"/>
                  </a:lnTo>
                  <a:lnTo>
                    <a:pt x="2445" y="17349"/>
                  </a:lnTo>
                  <a:lnTo>
                    <a:pt x="2491" y="17378"/>
                  </a:lnTo>
                  <a:lnTo>
                    <a:pt x="2509" y="17422"/>
                  </a:lnTo>
                  <a:lnTo>
                    <a:pt x="2520" y="17522"/>
                  </a:lnTo>
                  <a:lnTo>
                    <a:pt x="2520" y="17571"/>
                  </a:lnTo>
                  <a:lnTo>
                    <a:pt x="2528" y="17673"/>
                  </a:lnTo>
                  <a:lnTo>
                    <a:pt x="2551" y="17732"/>
                  </a:lnTo>
                  <a:lnTo>
                    <a:pt x="2608" y="17803"/>
                  </a:lnTo>
                  <a:lnTo>
                    <a:pt x="2708" y="17873"/>
                  </a:lnTo>
                  <a:lnTo>
                    <a:pt x="2778" y="17900"/>
                  </a:lnTo>
                  <a:lnTo>
                    <a:pt x="2839" y="17913"/>
                  </a:lnTo>
                  <a:lnTo>
                    <a:pt x="2933" y="17916"/>
                  </a:lnTo>
                  <a:lnTo>
                    <a:pt x="2994" y="17935"/>
                  </a:lnTo>
                  <a:lnTo>
                    <a:pt x="3191" y="18029"/>
                  </a:lnTo>
                  <a:lnTo>
                    <a:pt x="3254" y="18075"/>
                  </a:lnTo>
                  <a:lnTo>
                    <a:pt x="3292" y="18122"/>
                  </a:lnTo>
                  <a:lnTo>
                    <a:pt x="3307" y="18161"/>
                  </a:lnTo>
                  <a:lnTo>
                    <a:pt x="3397" y="18218"/>
                  </a:lnTo>
                  <a:lnTo>
                    <a:pt x="3480" y="18253"/>
                  </a:lnTo>
                  <a:lnTo>
                    <a:pt x="3650" y="18391"/>
                  </a:lnTo>
                  <a:lnTo>
                    <a:pt x="3693" y="18451"/>
                  </a:lnTo>
                  <a:lnTo>
                    <a:pt x="3718" y="18505"/>
                  </a:lnTo>
                  <a:lnTo>
                    <a:pt x="3757" y="18562"/>
                  </a:lnTo>
                  <a:lnTo>
                    <a:pt x="3795" y="18591"/>
                  </a:lnTo>
                  <a:lnTo>
                    <a:pt x="3839" y="18607"/>
                  </a:lnTo>
                  <a:lnTo>
                    <a:pt x="3884" y="18607"/>
                  </a:lnTo>
                  <a:lnTo>
                    <a:pt x="3950" y="18628"/>
                  </a:lnTo>
                  <a:lnTo>
                    <a:pt x="4008" y="18679"/>
                  </a:lnTo>
                  <a:lnTo>
                    <a:pt x="4082" y="18717"/>
                  </a:lnTo>
                  <a:lnTo>
                    <a:pt x="4207" y="18829"/>
                  </a:lnTo>
                  <a:lnTo>
                    <a:pt x="4342" y="18981"/>
                  </a:lnTo>
                  <a:lnTo>
                    <a:pt x="4435" y="19125"/>
                  </a:lnTo>
                  <a:lnTo>
                    <a:pt x="4481" y="19181"/>
                  </a:lnTo>
                  <a:lnTo>
                    <a:pt x="4531" y="19212"/>
                  </a:lnTo>
                  <a:lnTo>
                    <a:pt x="4743" y="19318"/>
                  </a:lnTo>
                  <a:lnTo>
                    <a:pt x="4868" y="19363"/>
                  </a:lnTo>
                  <a:lnTo>
                    <a:pt x="4932" y="19372"/>
                  </a:lnTo>
                  <a:lnTo>
                    <a:pt x="5243" y="19507"/>
                  </a:lnTo>
                  <a:lnTo>
                    <a:pt x="5299" y="19515"/>
                  </a:lnTo>
                  <a:lnTo>
                    <a:pt x="5369" y="19502"/>
                  </a:lnTo>
                  <a:lnTo>
                    <a:pt x="5372" y="19264"/>
                  </a:lnTo>
                  <a:lnTo>
                    <a:pt x="5387" y="19220"/>
                  </a:lnTo>
                  <a:lnTo>
                    <a:pt x="5420" y="19177"/>
                  </a:lnTo>
                  <a:lnTo>
                    <a:pt x="5463" y="19169"/>
                  </a:lnTo>
                  <a:lnTo>
                    <a:pt x="5564" y="19165"/>
                  </a:lnTo>
                  <a:lnTo>
                    <a:pt x="5658" y="19179"/>
                  </a:lnTo>
                  <a:lnTo>
                    <a:pt x="5841" y="19247"/>
                  </a:lnTo>
                  <a:lnTo>
                    <a:pt x="7207" y="19305"/>
                  </a:lnTo>
                  <a:lnTo>
                    <a:pt x="7370" y="19277"/>
                  </a:lnTo>
                  <a:lnTo>
                    <a:pt x="7467" y="19234"/>
                  </a:lnTo>
                  <a:lnTo>
                    <a:pt x="7515" y="19136"/>
                  </a:lnTo>
                  <a:lnTo>
                    <a:pt x="7547" y="19089"/>
                  </a:lnTo>
                  <a:lnTo>
                    <a:pt x="7622" y="19038"/>
                  </a:lnTo>
                  <a:lnTo>
                    <a:pt x="7686" y="19019"/>
                  </a:lnTo>
                  <a:lnTo>
                    <a:pt x="7762" y="19011"/>
                  </a:lnTo>
                  <a:lnTo>
                    <a:pt x="7817" y="19016"/>
                  </a:lnTo>
                  <a:lnTo>
                    <a:pt x="7861" y="19040"/>
                  </a:lnTo>
                  <a:lnTo>
                    <a:pt x="7942" y="19070"/>
                  </a:lnTo>
                  <a:lnTo>
                    <a:pt x="7982" y="19056"/>
                  </a:lnTo>
                  <a:lnTo>
                    <a:pt x="8016" y="19040"/>
                  </a:lnTo>
                  <a:lnTo>
                    <a:pt x="8055" y="19044"/>
                  </a:lnTo>
                  <a:lnTo>
                    <a:pt x="8177" y="19100"/>
                  </a:lnTo>
                  <a:lnTo>
                    <a:pt x="8274" y="19112"/>
                  </a:lnTo>
                  <a:lnTo>
                    <a:pt x="8525" y="19177"/>
                  </a:lnTo>
                  <a:lnTo>
                    <a:pt x="8587" y="19176"/>
                  </a:lnTo>
                  <a:lnTo>
                    <a:pt x="8640" y="19161"/>
                  </a:lnTo>
                  <a:lnTo>
                    <a:pt x="8675" y="19137"/>
                  </a:lnTo>
                  <a:lnTo>
                    <a:pt x="8694" y="19099"/>
                  </a:lnTo>
                  <a:lnTo>
                    <a:pt x="8714" y="18956"/>
                  </a:lnTo>
                  <a:lnTo>
                    <a:pt x="8733" y="18907"/>
                  </a:lnTo>
                  <a:lnTo>
                    <a:pt x="8783" y="18870"/>
                  </a:lnTo>
                  <a:lnTo>
                    <a:pt x="8844" y="18864"/>
                  </a:lnTo>
                  <a:lnTo>
                    <a:pt x="8891" y="18872"/>
                  </a:lnTo>
                  <a:lnTo>
                    <a:pt x="8919" y="18906"/>
                  </a:lnTo>
                  <a:lnTo>
                    <a:pt x="8936" y="18946"/>
                  </a:lnTo>
                  <a:lnTo>
                    <a:pt x="8943" y="18992"/>
                  </a:lnTo>
                  <a:lnTo>
                    <a:pt x="8956" y="19036"/>
                  </a:lnTo>
                  <a:lnTo>
                    <a:pt x="8975" y="19076"/>
                  </a:lnTo>
                  <a:lnTo>
                    <a:pt x="9010" y="19101"/>
                  </a:lnTo>
                  <a:lnTo>
                    <a:pt x="9169" y="19145"/>
                  </a:lnTo>
                  <a:lnTo>
                    <a:pt x="9248" y="19158"/>
                  </a:lnTo>
                  <a:lnTo>
                    <a:pt x="9307" y="19155"/>
                  </a:lnTo>
                  <a:lnTo>
                    <a:pt x="9366" y="19145"/>
                  </a:lnTo>
                  <a:lnTo>
                    <a:pt x="9492" y="19090"/>
                  </a:lnTo>
                  <a:lnTo>
                    <a:pt x="9603" y="19016"/>
                  </a:lnTo>
                  <a:lnTo>
                    <a:pt x="9673" y="18938"/>
                  </a:lnTo>
                  <a:lnTo>
                    <a:pt x="9696" y="18899"/>
                  </a:lnTo>
                  <a:lnTo>
                    <a:pt x="9701" y="18853"/>
                  </a:lnTo>
                  <a:lnTo>
                    <a:pt x="9710" y="18808"/>
                  </a:lnTo>
                  <a:lnTo>
                    <a:pt x="9730" y="18760"/>
                  </a:lnTo>
                  <a:lnTo>
                    <a:pt x="9767" y="18715"/>
                  </a:lnTo>
                  <a:lnTo>
                    <a:pt x="9844" y="18673"/>
                  </a:lnTo>
                  <a:lnTo>
                    <a:pt x="9955" y="18656"/>
                  </a:lnTo>
                  <a:lnTo>
                    <a:pt x="10029" y="18660"/>
                  </a:lnTo>
                  <a:lnTo>
                    <a:pt x="10085" y="18680"/>
                  </a:lnTo>
                  <a:lnTo>
                    <a:pt x="10171" y="18725"/>
                  </a:lnTo>
                  <a:lnTo>
                    <a:pt x="10259" y="18757"/>
                  </a:lnTo>
                  <a:lnTo>
                    <a:pt x="10352" y="18776"/>
                  </a:lnTo>
                  <a:lnTo>
                    <a:pt x="10686" y="18794"/>
                  </a:lnTo>
                  <a:lnTo>
                    <a:pt x="10848" y="18847"/>
                  </a:lnTo>
                  <a:lnTo>
                    <a:pt x="10915" y="18840"/>
                  </a:lnTo>
                  <a:lnTo>
                    <a:pt x="10962" y="18816"/>
                  </a:lnTo>
                  <a:lnTo>
                    <a:pt x="11035" y="18745"/>
                  </a:lnTo>
                  <a:lnTo>
                    <a:pt x="11173" y="18654"/>
                  </a:lnTo>
                  <a:lnTo>
                    <a:pt x="11217" y="18655"/>
                  </a:lnTo>
                  <a:lnTo>
                    <a:pt x="11254" y="18678"/>
                  </a:lnTo>
                  <a:lnTo>
                    <a:pt x="11286" y="18717"/>
                  </a:lnTo>
                  <a:lnTo>
                    <a:pt x="11397" y="18888"/>
                  </a:lnTo>
                  <a:lnTo>
                    <a:pt x="11464" y="18965"/>
                  </a:lnTo>
                  <a:lnTo>
                    <a:pt x="11505" y="18993"/>
                  </a:lnTo>
                  <a:lnTo>
                    <a:pt x="11523" y="18974"/>
                  </a:lnTo>
                  <a:lnTo>
                    <a:pt x="11532" y="18939"/>
                  </a:lnTo>
                  <a:lnTo>
                    <a:pt x="11544" y="18852"/>
                  </a:lnTo>
                  <a:lnTo>
                    <a:pt x="11572" y="18818"/>
                  </a:lnTo>
                  <a:lnTo>
                    <a:pt x="11670" y="18745"/>
                  </a:lnTo>
                  <a:lnTo>
                    <a:pt x="11746" y="18707"/>
                  </a:lnTo>
                  <a:lnTo>
                    <a:pt x="11807" y="18698"/>
                  </a:lnTo>
                  <a:lnTo>
                    <a:pt x="11877" y="18695"/>
                  </a:lnTo>
                  <a:lnTo>
                    <a:pt x="11927" y="18706"/>
                  </a:lnTo>
                  <a:lnTo>
                    <a:pt x="11977" y="18724"/>
                  </a:lnTo>
                  <a:lnTo>
                    <a:pt x="12014" y="18756"/>
                  </a:lnTo>
                  <a:lnTo>
                    <a:pt x="12068" y="18790"/>
                  </a:lnTo>
                  <a:lnTo>
                    <a:pt x="12091" y="18797"/>
                  </a:lnTo>
                  <a:lnTo>
                    <a:pt x="12108" y="18788"/>
                  </a:lnTo>
                  <a:lnTo>
                    <a:pt x="12118" y="18774"/>
                  </a:lnTo>
                  <a:lnTo>
                    <a:pt x="12131" y="18764"/>
                  </a:lnTo>
                  <a:lnTo>
                    <a:pt x="12158" y="18750"/>
                  </a:lnTo>
                  <a:lnTo>
                    <a:pt x="12166" y="18742"/>
                  </a:lnTo>
                  <a:lnTo>
                    <a:pt x="12175" y="18730"/>
                  </a:lnTo>
                  <a:lnTo>
                    <a:pt x="12184" y="18714"/>
                  </a:lnTo>
                  <a:lnTo>
                    <a:pt x="12226" y="18672"/>
                  </a:lnTo>
                  <a:lnTo>
                    <a:pt x="12255" y="18650"/>
                  </a:lnTo>
                  <a:lnTo>
                    <a:pt x="12392" y="18570"/>
                  </a:lnTo>
                  <a:lnTo>
                    <a:pt x="12417" y="18559"/>
                  </a:lnTo>
                  <a:lnTo>
                    <a:pt x="12436" y="18543"/>
                  </a:lnTo>
                  <a:lnTo>
                    <a:pt x="12438" y="18540"/>
                  </a:lnTo>
                  <a:lnTo>
                    <a:pt x="12515" y="18498"/>
                  </a:lnTo>
                  <a:lnTo>
                    <a:pt x="12615" y="18411"/>
                  </a:lnTo>
                  <a:lnTo>
                    <a:pt x="12627" y="18387"/>
                  </a:lnTo>
                  <a:lnTo>
                    <a:pt x="12683" y="18330"/>
                  </a:lnTo>
                  <a:lnTo>
                    <a:pt x="12864" y="18451"/>
                  </a:lnTo>
                  <a:lnTo>
                    <a:pt x="13072" y="18541"/>
                  </a:lnTo>
                  <a:lnTo>
                    <a:pt x="13164" y="18502"/>
                  </a:lnTo>
                  <a:lnTo>
                    <a:pt x="13228" y="18483"/>
                  </a:lnTo>
                  <a:lnTo>
                    <a:pt x="13307" y="18473"/>
                  </a:lnTo>
                  <a:lnTo>
                    <a:pt x="13440" y="18479"/>
                  </a:lnTo>
                  <a:lnTo>
                    <a:pt x="13520" y="18509"/>
                  </a:lnTo>
                  <a:lnTo>
                    <a:pt x="13560" y="18530"/>
                  </a:lnTo>
                  <a:lnTo>
                    <a:pt x="13569" y="18539"/>
                  </a:lnTo>
                  <a:lnTo>
                    <a:pt x="13572" y="18544"/>
                  </a:lnTo>
                  <a:lnTo>
                    <a:pt x="13573" y="18551"/>
                  </a:lnTo>
                  <a:lnTo>
                    <a:pt x="13573" y="18571"/>
                  </a:lnTo>
                  <a:lnTo>
                    <a:pt x="13556" y="18649"/>
                  </a:lnTo>
                  <a:lnTo>
                    <a:pt x="13568" y="18738"/>
                  </a:lnTo>
                  <a:lnTo>
                    <a:pt x="13578" y="18783"/>
                  </a:lnTo>
                  <a:lnTo>
                    <a:pt x="13575" y="18875"/>
                  </a:lnTo>
                  <a:lnTo>
                    <a:pt x="13563" y="18921"/>
                  </a:lnTo>
                  <a:lnTo>
                    <a:pt x="13559" y="18964"/>
                  </a:lnTo>
                  <a:lnTo>
                    <a:pt x="13571" y="19009"/>
                  </a:lnTo>
                  <a:lnTo>
                    <a:pt x="13591" y="19040"/>
                  </a:lnTo>
                  <a:lnTo>
                    <a:pt x="13640" y="19093"/>
                  </a:lnTo>
                  <a:lnTo>
                    <a:pt x="13970" y="19194"/>
                  </a:lnTo>
                  <a:lnTo>
                    <a:pt x="13977" y="19231"/>
                  </a:lnTo>
                  <a:lnTo>
                    <a:pt x="13972" y="19322"/>
                  </a:lnTo>
                  <a:lnTo>
                    <a:pt x="13975" y="19372"/>
                  </a:lnTo>
                  <a:lnTo>
                    <a:pt x="13985" y="19419"/>
                  </a:lnTo>
                  <a:lnTo>
                    <a:pt x="14002" y="19463"/>
                  </a:lnTo>
                  <a:lnTo>
                    <a:pt x="14016" y="19560"/>
                  </a:lnTo>
                  <a:lnTo>
                    <a:pt x="14011" y="19660"/>
                  </a:lnTo>
                  <a:lnTo>
                    <a:pt x="14015" y="19717"/>
                  </a:lnTo>
                  <a:lnTo>
                    <a:pt x="14023" y="19777"/>
                  </a:lnTo>
                  <a:lnTo>
                    <a:pt x="14054" y="19841"/>
                  </a:lnTo>
                  <a:lnTo>
                    <a:pt x="14204" y="19940"/>
                  </a:lnTo>
                  <a:lnTo>
                    <a:pt x="14240" y="20002"/>
                  </a:lnTo>
                  <a:lnTo>
                    <a:pt x="14249" y="20050"/>
                  </a:lnTo>
                  <a:lnTo>
                    <a:pt x="14251" y="20093"/>
                  </a:lnTo>
                  <a:lnTo>
                    <a:pt x="14243" y="20134"/>
                  </a:lnTo>
                  <a:lnTo>
                    <a:pt x="14239" y="20183"/>
                  </a:lnTo>
                  <a:lnTo>
                    <a:pt x="14229" y="20221"/>
                  </a:lnTo>
                  <a:lnTo>
                    <a:pt x="14217" y="20258"/>
                  </a:lnTo>
                  <a:lnTo>
                    <a:pt x="14199" y="20288"/>
                  </a:lnTo>
                  <a:lnTo>
                    <a:pt x="14177" y="20308"/>
                  </a:lnTo>
                  <a:lnTo>
                    <a:pt x="14162" y="20328"/>
                  </a:lnTo>
                  <a:lnTo>
                    <a:pt x="14164" y="20361"/>
                  </a:lnTo>
                  <a:lnTo>
                    <a:pt x="14184" y="20438"/>
                  </a:lnTo>
                  <a:lnTo>
                    <a:pt x="14190" y="20495"/>
                  </a:lnTo>
                  <a:lnTo>
                    <a:pt x="14181" y="20546"/>
                  </a:lnTo>
                  <a:lnTo>
                    <a:pt x="13884" y="20949"/>
                  </a:lnTo>
                  <a:lnTo>
                    <a:pt x="13839" y="21035"/>
                  </a:lnTo>
                  <a:lnTo>
                    <a:pt x="13810" y="21079"/>
                  </a:lnTo>
                  <a:lnTo>
                    <a:pt x="13741" y="21156"/>
                  </a:lnTo>
                  <a:lnTo>
                    <a:pt x="13687" y="21235"/>
                  </a:lnTo>
                  <a:lnTo>
                    <a:pt x="14080" y="21435"/>
                  </a:lnTo>
                  <a:lnTo>
                    <a:pt x="14584" y="21595"/>
                  </a:lnTo>
                  <a:lnTo>
                    <a:pt x="14633" y="21600"/>
                  </a:lnTo>
                  <a:lnTo>
                    <a:pt x="14693" y="21582"/>
                  </a:lnTo>
                  <a:lnTo>
                    <a:pt x="14761" y="21352"/>
                  </a:lnTo>
                  <a:lnTo>
                    <a:pt x="14787" y="21307"/>
                  </a:lnTo>
                  <a:lnTo>
                    <a:pt x="14970" y="21091"/>
                  </a:lnTo>
                  <a:lnTo>
                    <a:pt x="15116" y="20879"/>
                  </a:lnTo>
                  <a:lnTo>
                    <a:pt x="15253" y="20581"/>
                  </a:lnTo>
                  <a:lnTo>
                    <a:pt x="15302" y="20497"/>
                  </a:lnTo>
                  <a:lnTo>
                    <a:pt x="15442" y="20356"/>
                  </a:lnTo>
                  <a:lnTo>
                    <a:pt x="15502" y="20318"/>
                  </a:lnTo>
                  <a:lnTo>
                    <a:pt x="15558" y="20297"/>
                  </a:lnTo>
                  <a:lnTo>
                    <a:pt x="15653" y="20276"/>
                  </a:lnTo>
                  <a:lnTo>
                    <a:pt x="15709" y="20245"/>
                  </a:lnTo>
                  <a:lnTo>
                    <a:pt x="15913" y="20048"/>
                  </a:lnTo>
                  <a:lnTo>
                    <a:pt x="16038" y="19891"/>
                  </a:lnTo>
                  <a:lnTo>
                    <a:pt x="16116" y="19839"/>
                  </a:lnTo>
                  <a:lnTo>
                    <a:pt x="16169" y="19829"/>
                  </a:lnTo>
                  <a:lnTo>
                    <a:pt x="16210" y="19835"/>
                  </a:lnTo>
                  <a:lnTo>
                    <a:pt x="16245" y="19860"/>
                  </a:lnTo>
                  <a:lnTo>
                    <a:pt x="16327" y="19943"/>
                  </a:lnTo>
                  <a:lnTo>
                    <a:pt x="16357" y="19960"/>
                  </a:lnTo>
                  <a:lnTo>
                    <a:pt x="16395" y="19962"/>
                  </a:lnTo>
                  <a:lnTo>
                    <a:pt x="16524" y="19915"/>
                  </a:lnTo>
                  <a:lnTo>
                    <a:pt x="16677" y="19886"/>
                  </a:lnTo>
                  <a:lnTo>
                    <a:pt x="16754" y="19858"/>
                  </a:lnTo>
                  <a:lnTo>
                    <a:pt x="16872" y="19789"/>
                  </a:lnTo>
                  <a:lnTo>
                    <a:pt x="17054" y="19642"/>
                  </a:lnTo>
                  <a:lnTo>
                    <a:pt x="17305" y="19483"/>
                  </a:lnTo>
                  <a:lnTo>
                    <a:pt x="17320" y="19445"/>
                  </a:lnTo>
                  <a:lnTo>
                    <a:pt x="17320" y="19411"/>
                  </a:lnTo>
                  <a:lnTo>
                    <a:pt x="17328" y="19399"/>
                  </a:lnTo>
                  <a:lnTo>
                    <a:pt x="17350" y="19398"/>
                  </a:lnTo>
                  <a:lnTo>
                    <a:pt x="17411" y="19383"/>
                  </a:lnTo>
                  <a:lnTo>
                    <a:pt x="17443" y="19347"/>
                  </a:lnTo>
                  <a:lnTo>
                    <a:pt x="17478" y="19327"/>
                  </a:lnTo>
                  <a:lnTo>
                    <a:pt x="17523" y="19313"/>
                  </a:lnTo>
                  <a:lnTo>
                    <a:pt x="17559" y="19312"/>
                  </a:lnTo>
                  <a:lnTo>
                    <a:pt x="17591" y="19319"/>
                  </a:lnTo>
                  <a:lnTo>
                    <a:pt x="17646" y="19356"/>
                  </a:lnTo>
                  <a:lnTo>
                    <a:pt x="17674" y="19371"/>
                  </a:lnTo>
                  <a:lnTo>
                    <a:pt x="17753" y="19356"/>
                  </a:lnTo>
                  <a:lnTo>
                    <a:pt x="17785" y="19361"/>
                  </a:lnTo>
                  <a:lnTo>
                    <a:pt x="17810" y="19378"/>
                  </a:lnTo>
                  <a:lnTo>
                    <a:pt x="17831" y="19401"/>
                  </a:lnTo>
                  <a:lnTo>
                    <a:pt x="17847" y="19428"/>
                  </a:lnTo>
                  <a:lnTo>
                    <a:pt x="17853" y="19459"/>
                  </a:lnTo>
                  <a:lnTo>
                    <a:pt x="17854" y="19491"/>
                  </a:lnTo>
                  <a:lnTo>
                    <a:pt x="17841" y="19525"/>
                  </a:lnTo>
                  <a:lnTo>
                    <a:pt x="17837" y="19560"/>
                  </a:lnTo>
                  <a:lnTo>
                    <a:pt x="17843" y="19594"/>
                  </a:lnTo>
                  <a:lnTo>
                    <a:pt x="17853" y="19626"/>
                  </a:lnTo>
                  <a:lnTo>
                    <a:pt x="17872" y="19656"/>
                  </a:lnTo>
                  <a:lnTo>
                    <a:pt x="17894" y="19683"/>
                  </a:lnTo>
                  <a:lnTo>
                    <a:pt x="17921" y="19703"/>
                  </a:lnTo>
                  <a:lnTo>
                    <a:pt x="17985" y="19735"/>
                  </a:lnTo>
                  <a:lnTo>
                    <a:pt x="18025" y="19750"/>
                  </a:lnTo>
                  <a:lnTo>
                    <a:pt x="18073" y="19760"/>
                  </a:lnTo>
                  <a:lnTo>
                    <a:pt x="18119" y="19756"/>
                  </a:lnTo>
                  <a:lnTo>
                    <a:pt x="18405" y="19661"/>
                  </a:lnTo>
                  <a:lnTo>
                    <a:pt x="18754" y="19359"/>
                  </a:lnTo>
                  <a:lnTo>
                    <a:pt x="18800" y="19306"/>
                  </a:lnTo>
                  <a:lnTo>
                    <a:pt x="18820" y="19262"/>
                  </a:lnTo>
                  <a:lnTo>
                    <a:pt x="18830" y="19214"/>
                  </a:lnTo>
                  <a:lnTo>
                    <a:pt x="18835" y="19163"/>
                  </a:lnTo>
                  <a:lnTo>
                    <a:pt x="18832" y="19113"/>
                  </a:lnTo>
                  <a:lnTo>
                    <a:pt x="18809" y="18957"/>
                  </a:lnTo>
                  <a:lnTo>
                    <a:pt x="18810" y="18850"/>
                  </a:lnTo>
                  <a:lnTo>
                    <a:pt x="18797" y="18648"/>
                  </a:lnTo>
                  <a:lnTo>
                    <a:pt x="18779" y="18543"/>
                  </a:lnTo>
                  <a:lnTo>
                    <a:pt x="18754" y="18457"/>
                  </a:lnTo>
                  <a:lnTo>
                    <a:pt x="18737" y="18418"/>
                  </a:lnTo>
                  <a:lnTo>
                    <a:pt x="18728" y="18393"/>
                  </a:lnTo>
                  <a:lnTo>
                    <a:pt x="18722" y="18355"/>
                  </a:lnTo>
                  <a:lnTo>
                    <a:pt x="18719" y="18318"/>
                  </a:lnTo>
                  <a:lnTo>
                    <a:pt x="18729" y="18282"/>
                  </a:lnTo>
                  <a:lnTo>
                    <a:pt x="18741" y="18248"/>
                  </a:lnTo>
                  <a:lnTo>
                    <a:pt x="18800" y="18138"/>
                  </a:lnTo>
                  <a:lnTo>
                    <a:pt x="18843" y="18093"/>
                  </a:lnTo>
                  <a:lnTo>
                    <a:pt x="18899" y="18052"/>
                  </a:lnTo>
                  <a:lnTo>
                    <a:pt x="18928" y="18009"/>
                  </a:lnTo>
                  <a:lnTo>
                    <a:pt x="18949" y="17965"/>
                  </a:lnTo>
                  <a:lnTo>
                    <a:pt x="18955" y="17867"/>
                  </a:lnTo>
                  <a:lnTo>
                    <a:pt x="18954" y="17819"/>
                  </a:lnTo>
                  <a:lnTo>
                    <a:pt x="18968" y="17720"/>
                  </a:lnTo>
                  <a:lnTo>
                    <a:pt x="19048" y="17539"/>
                  </a:lnTo>
                  <a:lnTo>
                    <a:pt x="19196" y="17351"/>
                  </a:lnTo>
                  <a:lnTo>
                    <a:pt x="19279" y="17273"/>
                  </a:lnTo>
                  <a:lnTo>
                    <a:pt x="19347" y="17236"/>
                  </a:lnTo>
                  <a:lnTo>
                    <a:pt x="19386" y="17245"/>
                  </a:lnTo>
                  <a:lnTo>
                    <a:pt x="19413" y="17277"/>
                  </a:lnTo>
                  <a:lnTo>
                    <a:pt x="19437" y="17315"/>
                  </a:lnTo>
                  <a:lnTo>
                    <a:pt x="19473" y="17340"/>
                  </a:lnTo>
                  <a:lnTo>
                    <a:pt x="19527" y="17339"/>
                  </a:lnTo>
                  <a:lnTo>
                    <a:pt x="19796" y="17179"/>
                  </a:lnTo>
                  <a:lnTo>
                    <a:pt x="19919" y="17048"/>
                  </a:lnTo>
                  <a:lnTo>
                    <a:pt x="19965" y="17008"/>
                  </a:lnTo>
                  <a:lnTo>
                    <a:pt x="20012" y="16981"/>
                  </a:lnTo>
                  <a:lnTo>
                    <a:pt x="20297" y="16904"/>
                  </a:lnTo>
                  <a:lnTo>
                    <a:pt x="20344" y="16914"/>
                  </a:lnTo>
                  <a:lnTo>
                    <a:pt x="20517" y="16973"/>
                  </a:lnTo>
                  <a:lnTo>
                    <a:pt x="20558" y="16995"/>
                  </a:lnTo>
                  <a:lnTo>
                    <a:pt x="20585" y="17030"/>
                  </a:lnTo>
                  <a:lnTo>
                    <a:pt x="20593" y="17074"/>
                  </a:lnTo>
                  <a:lnTo>
                    <a:pt x="20597" y="17121"/>
                  </a:lnTo>
                  <a:lnTo>
                    <a:pt x="20610" y="17165"/>
                  </a:lnTo>
                  <a:lnTo>
                    <a:pt x="20629" y="17205"/>
                  </a:lnTo>
                  <a:lnTo>
                    <a:pt x="20761" y="17334"/>
                  </a:lnTo>
                  <a:lnTo>
                    <a:pt x="21029" y="17547"/>
                  </a:lnTo>
                  <a:lnTo>
                    <a:pt x="21104" y="17523"/>
                  </a:lnTo>
                  <a:lnTo>
                    <a:pt x="21129" y="17528"/>
                  </a:lnTo>
                  <a:lnTo>
                    <a:pt x="21245" y="17535"/>
                  </a:lnTo>
                  <a:lnTo>
                    <a:pt x="21342" y="17519"/>
                  </a:lnTo>
                  <a:lnTo>
                    <a:pt x="21426" y="17486"/>
                  </a:lnTo>
                  <a:lnTo>
                    <a:pt x="21577" y="17374"/>
                  </a:lnTo>
                  <a:lnTo>
                    <a:pt x="21600" y="17350"/>
                  </a:lnTo>
                  <a:lnTo>
                    <a:pt x="21600" y="17327"/>
                  </a:lnTo>
                  <a:cubicBezTo>
                    <a:pt x="21600" y="17327"/>
                    <a:pt x="21569" y="17278"/>
                    <a:pt x="21569" y="17278"/>
                  </a:cubicBezTo>
                  <a:close/>
                </a:path>
              </a:pathLst>
            </a:custGeom>
            <a:solidFill>
              <a:schemeClr val="tx2"/>
            </a:solidFill>
            <a:ln w="6350">
              <a:solidFill>
                <a:schemeClr val="bg1"/>
              </a:solidFill>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Times New Roman"/>
                <a:ea typeface="+mn-ea"/>
                <a:cs typeface="+mn-cs"/>
              </a:endParaRPr>
            </a:p>
          </p:txBody>
        </p:sp>
        <p:sp>
          <p:nvSpPr>
            <p:cNvPr id="20" name="Shape 16">
              <a:extLst>
                <a:ext uri="{FF2B5EF4-FFF2-40B4-BE49-F238E27FC236}">
                  <a16:creationId xmlns:a16="http://schemas.microsoft.com/office/drawing/2014/main" id="{C44F0BD3-6128-4D86-B4DD-2F703CCC0599}"/>
                </a:ext>
              </a:extLst>
            </p:cNvPr>
            <p:cNvSpPr/>
            <p:nvPr/>
          </p:nvSpPr>
          <p:spPr>
            <a:xfrm>
              <a:off x="6368229" y="1790158"/>
              <a:ext cx="776041" cy="476600"/>
            </a:xfrm>
            <a:custGeom>
              <a:avLst/>
              <a:gdLst/>
              <a:ahLst/>
              <a:cxnLst>
                <a:cxn ang="0">
                  <a:pos x="wd2" y="hd2"/>
                </a:cxn>
                <a:cxn ang="5400000">
                  <a:pos x="wd2" y="hd2"/>
                </a:cxn>
                <a:cxn ang="10800000">
                  <a:pos x="wd2" y="hd2"/>
                </a:cxn>
                <a:cxn ang="16200000">
                  <a:pos x="wd2" y="hd2"/>
                </a:cxn>
              </a:cxnLst>
              <a:rect l="0" t="0" r="r" b="b"/>
              <a:pathLst>
                <a:path w="21600" h="21600" extrusionOk="0">
                  <a:moveTo>
                    <a:pt x="21588" y="4726"/>
                  </a:moveTo>
                  <a:lnTo>
                    <a:pt x="21586" y="4541"/>
                  </a:lnTo>
                  <a:lnTo>
                    <a:pt x="21583" y="4539"/>
                  </a:lnTo>
                  <a:lnTo>
                    <a:pt x="21250" y="4366"/>
                  </a:lnTo>
                  <a:lnTo>
                    <a:pt x="20954" y="3813"/>
                  </a:lnTo>
                  <a:lnTo>
                    <a:pt x="20819" y="3689"/>
                  </a:lnTo>
                  <a:lnTo>
                    <a:pt x="20652" y="3638"/>
                  </a:lnTo>
                  <a:lnTo>
                    <a:pt x="20071" y="3279"/>
                  </a:lnTo>
                  <a:lnTo>
                    <a:pt x="19285" y="3101"/>
                  </a:lnTo>
                  <a:lnTo>
                    <a:pt x="18674" y="2750"/>
                  </a:lnTo>
                  <a:lnTo>
                    <a:pt x="18489" y="2692"/>
                  </a:lnTo>
                  <a:lnTo>
                    <a:pt x="18108" y="2879"/>
                  </a:lnTo>
                  <a:lnTo>
                    <a:pt x="17929" y="2852"/>
                  </a:lnTo>
                  <a:lnTo>
                    <a:pt x="17790" y="2514"/>
                  </a:lnTo>
                  <a:lnTo>
                    <a:pt x="17610" y="3040"/>
                  </a:lnTo>
                  <a:lnTo>
                    <a:pt x="17490" y="2916"/>
                  </a:lnTo>
                  <a:lnTo>
                    <a:pt x="17345" y="2592"/>
                  </a:lnTo>
                  <a:lnTo>
                    <a:pt x="17090" y="2514"/>
                  </a:lnTo>
                  <a:lnTo>
                    <a:pt x="17293" y="2319"/>
                  </a:lnTo>
                  <a:lnTo>
                    <a:pt x="17396" y="2161"/>
                  </a:lnTo>
                  <a:lnTo>
                    <a:pt x="17440" y="1996"/>
                  </a:lnTo>
                  <a:lnTo>
                    <a:pt x="17495" y="1842"/>
                  </a:lnTo>
                  <a:lnTo>
                    <a:pt x="17616" y="1898"/>
                  </a:lnTo>
                  <a:lnTo>
                    <a:pt x="17737" y="2028"/>
                  </a:lnTo>
                  <a:lnTo>
                    <a:pt x="17790" y="2103"/>
                  </a:lnTo>
                  <a:lnTo>
                    <a:pt x="17894" y="2061"/>
                  </a:lnTo>
                  <a:lnTo>
                    <a:pt x="17975" y="2093"/>
                  </a:lnTo>
                  <a:lnTo>
                    <a:pt x="18026" y="2052"/>
                  </a:lnTo>
                  <a:lnTo>
                    <a:pt x="18045" y="1800"/>
                  </a:lnTo>
                  <a:lnTo>
                    <a:pt x="18030" y="1625"/>
                  </a:lnTo>
                  <a:lnTo>
                    <a:pt x="17989" y="1477"/>
                  </a:lnTo>
                  <a:lnTo>
                    <a:pt x="17923" y="1373"/>
                  </a:lnTo>
                  <a:lnTo>
                    <a:pt x="17043" y="1123"/>
                  </a:lnTo>
                  <a:lnTo>
                    <a:pt x="16923" y="1007"/>
                  </a:lnTo>
                  <a:lnTo>
                    <a:pt x="16783" y="765"/>
                  </a:lnTo>
                  <a:lnTo>
                    <a:pt x="16611" y="554"/>
                  </a:lnTo>
                  <a:lnTo>
                    <a:pt x="16391" y="533"/>
                  </a:lnTo>
                  <a:lnTo>
                    <a:pt x="16415" y="39"/>
                  </a:lnTo>
                  <a:lnTo>
                    <a:pt x="16094" y="0"/>
                  </a:lnTo>
                  <a:lnTo>
                    <a:pt x="15113" y="505"/>
                  </a:lnTo>
                  <a:lnTo>
                    <a:pt x="14972" y="621"/>
                  </a:lnTo>
                  <a:lnTo>
                    <a:pt x="14845" y="828"/>
                  </a:lnTo>
                  <a:lnTo>
                    <a:pt x="14699" y="978"/>
                  </a:lnTo>
                  <a:lnTo>
                    <a:pt x="14320" y="1021"/>
                  </a:lnTo>
                  <a:lnTo>
                    <a:pt x="14180" y="1123"/>
                  </a:lnTo>
                  <a:lnTo>
                    <a:pt x="14276" y="1337"/>
                  </a:lnTo>
                  <a:lnTo>
                    <a:pt x="14219" y="1372"/>
                  </a:lnTo>
                  <a:lnTo>
                    <a:pt x="14202" y="1372"/>
                  </a:lnTo>
                  <a:lnTo>
                    <a:pt x="14180" y="1516"/>
                  </a:lnTo>
                  <a:lnTo>
                    <a:pt x="14092" y="1421"/>
                  </a:lnTo>
                  <a:lnTo>
                    <a:pt x="14018" y="1380"/>
                  </a:lnTo>
                  <a:lnTo>
                    <a:pt x="13839" y="1337"/>
                  </a:lnTo>
                  <a:lnTo>
                    <a:pt x="13839" y="1516"/>
                  </a:lnTo>
                  <a:lnTo>
                    <a:pt x="13924" y="1654"/>
                  </a:lnTo>
                  <a:lnTo>
                    <a:pt x="13999" y="1923"/>
                  </a:lnTo>
                  <a:lnTo>
                    <a:pt x="14029" y="2182"/>
                  </a:lnTo>
                  <a:lnTo>
                    <a:pt x="13974" y="2299"/>
                  </a:lnTo>
                  <a:lnTo>
                    <a:pt x="13857" y="2235"/>
                  </a:lnTo>
                  <a:lnTo>
                    <a:pt x="13737" y="1954"/>
                  </a:lnTo>
                  <a:lnTo>
                    <a:pt x="13624" y="1890"/>
                  </a:lnTo>
                  <a:lnTo>
                    <a:pt x="13574" y="1972"/>
                  </a:lnTo>
                  <a:lnTo>
                    <a:pt x="13403" y="2368"/>
                  </a:lnTo>
                  <a:lnTo>
                    <a:pt x="13314" y="2514"/>
                  </a:lnTo>
                  <a:lnTo>
                    <a:pt x="13126" y="2666"/>
                  </a:lnTo>
                  <a:lnTo>
                    <a:pt x="13010" y="2701"/>
                  </a:lnTo>
                  <a:lnTo>
                    <a:pt x="12868" y="2692"/>
                  </a:lnTo>
                  <a:lnTo>
                    <a:pt x="12865" y="2563"/>
                  </a:lnTo>
                  <a:lnTo>
                    <a:pt x="12885" y="2533"/>
                  </a:lnTo>
                  <a:lnTo>
                    <a:pt x="12920" y="2535"/>
                  </a:lnTo>
                  <a:lnTo>
                    <a:pt x="12964" y="2514"/>
                  </a:lnTo>
                  <a:lnTo>
                    <a:pt x="12895" y="2446"/>
                  </a:lnTo>
                  <a:lnTo>
                    <a:pt x="12836" y="2367"/>
                  </a:lnTo>
                  <a:lnTo>
                    <a:pt x="12702" y="2103"/>
                  </a:lnTo>
                  <a:lnTo>
                    <a:pt x="12873" y="1789"/>
                  </a:lnTo>
                  <a:lnTo>
                    <a:pt x="13107" y="1535"/>
                  </a:lnTo>
                  <a:lnTo>
                    <a:pt x="13664" y="1123"/>
                  </a:lnTo>
                  <a:lnTo>
                    <a:pt x="13307" y="733"/>
                  </a:lnTo>
                  <a:lnTo>
                    <a:pt x="12927" y="611"/>
                  </a:lnTo>
                  <a:lnTo>
                    <a:pt x="12542" y="744"/>
                  </a:lnTo>
                  <a:lnTo>
                    <a:pt x="12170" y="1123"/>
                  </a:lnTo>
                  <a:lnTo>
                    <a:pt x="12106" y="993"/>
                  </a:lnTo>
                  <a:lnTo>
                    <a:pt x="12068" y="959"/>
                  </a:lnTo>
                  <a:lnTo>
                    <a:pt x="11907" y="1123"/>
                  </a:lnTo>
                  <a:lnTo>
                    <a:pt x="11697" y="1025"/>
                  </a:lnTo>
                  <a:lnTo>
                    <a:pt x="11475" y="1182"/>
                  </a:lnTo>
                  <a:lnTo>
                    <a:pt x="11033" y="1710"/>
                  </a:lnTo>
                  <a:lnTo>
                    <a:pt x="11033" y="1890"/>
                  </a:lnTo>
                  <a:lnTo>
                    <a:pt x="11150" y="2052"/>
                  </a:lnTo>
                  <a:lnTo>
                    <a:pt x="11207" y="2103"/>
                  </a:lnTo>
                  <a:lnTo>
                    <a:pt x="11128" y="2128"/>
                  </a:lnTo>
                  <a:lnTo>
                    <a:pt x="11066" y="2130"/>
                  </a:lnTo>
                  <a:lnTo>
                    <a:pt x="11009" y="2165"/>
                  </a:lnTo>
                  <a:lnTo>
                    <a:pt x="10945" y="2299"/>
                  </a:lnTo>
                  <a:lnTo>
                    <a:pt x="10635" y="1939"/>
                  </a:lnTo>
                  <a:lnTo>
                    <a:pt x="10544" y="1890"/>
                  </a:lnTo>
                  <a:lnTo>
                    <a:pt x="10440" y="1951"/>
                  </a:lnTo>
                  <a:lnTo>
                    <a:pt x="10419" y="2084"/>
                  </a:lnTo>
                  <a:lnTo>
                    <a:pt x="10408" y="2222"/>
                  </a:lnTo>
                  <a:lnTo>
                    <a:pt x="10334" y="2299"/>
                  </a:lnTo>
                  <a:lnTo>
                    <a:pt x="9760" y="2299"/>
                  </a:lnTo>
                  <a:lnTo>
                    <a:pt x="9456" y="2375"/>
                  </a:lnTo>
                  <a:lnTo>
                    <a:pt x="8646" y="2790"/>
                  </a:lnTo>
                  <a:lnTo>
                    <a:pt x="8292" y="3243"/>
                  </a:lnTo>
                  <a:lnTo>
                    <a:pt x="6701" y="3519"/>
                  </a:lnTo>
                  <a:lnTo>
                    <a:pt x="6105" y="3407"/>
                  </a:lnTo>
                  <a:lnTo>
                    <a:pt x="5985" y="3507"/>
                  </a:lnTo>
                  <a:lnTo>
                    <a:pt x="5850" y="3868"/>
                  </a:lnTo>
                  <a:lnTo>
                    <a:pt x="5769" y="3868"/>
                  </a:lnTo>
                  <a:lnTo>
                    <a:pt x="5522" y="3484"/>
                  </a:lnTo>
                  <a:lnTo>
                    <a:pt x="5168" y="3322"/>
                  </a:lnTo>
                  <a:lnTo>
                    <a:pt x="4806" y="3434"/>
                  </a:lnTo>
                  <a:lnTo>
                    <a:pt x="4538" y="3868"/>
                  </a:lnTo>
                  <a:lnTo>
                    <a:pt x="4199" y="3327"/>
                  </a:lnTo>
                  <a:lnTo>
                    <a:pt x="4146" y="3319"/>
                  </a:lnTo>
                  <a:lnTo>
                    <a:pt x="4127" y="3316"/>
                  </a:lnTo>
                  <a:lnTo>
                    <a:pt x="4120" y="3498"/>
                  </a:lnTo>
                  <a:lnTo>
                    <a:pt x="4134" y="3846"/>
                  </a:lnTo>
                  <a:lnTo>
                    <a:pt x="4022" y="4240"/>
                  </a:lnTo>
                  <a:lnTo>
                    <a:pt x="3863" y="4700"/>
                  </a:lnTo>
                  <a:lnTo>
                    <a:pt x="3826" y="4880"/>
                  </a:lnTo>
                  <a:lnTo>
                    <a:pt x="3854" y="5054"/>
                  </a:lnTo>
                  <a:lnTo>
                    <a:pt x="3908" y="5169"/>
                  </a:lnTo>
                  <a:lnTo>
                    <a:pt x="4024" y="5693"/>
                  </a:lnTo>
                  <a:lnTo>
                    <a:pt x="4064" y="6094"/>
                  </a:lnTo>
                  <a:lnTo>
                    <a:pt x="4043" y="6374"/>
                  </a:lnTo>
                  <a:lnTo>
                    <a:pt x="4002" y="6612"/>
                  </a:lnTo>
                  <a:lnTo>
                    <a:pt x="3922" y="6790"/>
                  </a:lnTo>
                  <a:lnTo>
                    <a:pt x="3828" y="6918"/>
                  </a:lnTo>
                  <a:lnTo>
                    <a:pt x="3725" y="6958"/>
                  </a:lnTo>
                  <a:lnTo>
                    <a:pt x="3648" y="6862"/>
                  </a:lnTo>
                  <a:lnTo>
                    <a:pt x="3576" y="6536"/>
                  </a:lnTo>
                  <a:lnTo>
                    <a:pt x="3490" y="6431"/>
                  </a:lnTo>
                  <a:lnTo>
                    <a:pt x="3255" y="6341"/>
                  </a:lnTo>
                  <a:lnTo>
                    <a:pt x="3118" y="6318"/>
                  </a:lnTo>
                  <a:lnTo>
                    <a:pt x="2995" y="6356"/>
                  </a:lnTo>
                  <a:lnTo>
                    <a:pt x="2800" y="6556"/>
                  </a:lnTo>
                  <a:lnTo>
                    <a:pt x="2712" y="6720"/>
                  </a:lnTo>
                  <a:lnTo>
                    <a:pt x="2655" y="6880"/>
                  </a:lnTo>
                  <a:lnTo>
                    <a:pt x="2591" y="6961"/>
                  </a:lnTo>
                  <a:lnTo>
                    <a:pt x="2470" y="7062"/>
                  </a:lnTo>
                  <a:lnTo>
                    <a:pt x="2204" y="7103"/>
                  </a:lnTo>
                  <a:lnTo>
                    <a:pt x="2080" y="7093"/>
                  </a:lnTo>
                  <a:lnTo>
                    <a:pt x="1963" y="7053"/>
                  </a:lnTo>
                  <a:lnTo>
                    <a:pt x="1830" y="7071"/>
                  </a:lnTo>
                  <a:lnTo>
                    <a:pt x="1696" y="7139"/>
                  </a:lnTo>
                  <a:lnTo>
                    <a:pt x="1541" y="7277"/>
                  </a:lnTo>
                  <a:lnTo>
                    <a:pt x="1466" y="7448"/>
                  </a:lnTo>
                  <a:lnTo>
                    <a:pt x="1440" y="7641"/>
                  </a:lnTo>
                  <a:lnTo>
                    <a:pt x="1472" y="8034"/>
                  </a:lnTo>
                  <a:lnTo>
                    <a:pt x="1444" y="8230"/>
                  </a:lnTo>
                  <a:lnTo>
                    <a:pt x="1427" y="8428"/>
                  </a:lnTo>
                  <a:lnTo>
                    <a:pt x="1418" y="8658"/>
                  </a:lnTo>
                  <a:lnTo>
                    <a:pt x="1384" y="8907"/>
                  </a:lnTo>
                  <a:lnTo>
                    <a:pt x="1300" y="9217"/>
                  </a:lnTo>
                  <a:lnTo>
                    <a:pt x="1196" y="9353"/>
                  </a:lnTo>
                  <a:lnTo>
                    <a:pt x="1078" y="9359"/>
                  </a:lnTo>
                  <a:lnTo>
                    <a:pt x="834" y="9273"/>
                  </a:lnTo>
                  <a:lnTo>
                    <a:pt x="712" y="9311"/>
                  </a:lnTo>
                  <a:lnTo>
                    <a:pt x="589" y="9383"/>
                  </a:lnTo>
                  <a:lnTo>
                    <a:pt x="209" y="9483"/>
                  </a:lnTo>
                  <a:lnTo>
                    <a:pt x="53" y="9452"/>
                  </a:lnTo>
                  <a:lnTo>
                    <a:pt x="0" y="10984"/>
                  </a:lnTo>
                  <a:lnTo>
                    <a:pt x="32" y="11303"/>
                  </a:lnTo>
                  <a:lnTo>
                    <a:pt x="104" y="11757"/>
                  </a:lnTo>
                  <a:lnTo>
                    <a:pt x="196" y="11968"/>
                  </a:lnTo>
                  <a:lnTo>
                    <a:pt x="316" y="12135"/>
                  </a:lnTo>
                  <a:lnTo>
                    <a:pt x="840" y="12597"/>
                  </a:lnTo>
                  <a:lnTo>
                    <a:pt x="917" y="12798"/>
                  </a:lnTo>
                  <a:lnTo>
                    <a:pt x="993" y="13064"/>
                  </a:lnTo>
                  <a:lnTo>
                    <a:pt x="1246" y="13469"/>
                  </a:lnTo>
                  <a:lnTo>
                    <a:pt x="1297" y="13660"/>
                  </a:lnTo>
                  <a:lnTo>
                    <a:pt x="1398" y="14387"/>
                  </a:lnTo>
                  <a:lnTo>
                    <a:pt x="1668" y="14393"/>
                  </a:lnTo>
                  <a:lnTo>
                    <a:pt x="1875" y="14282"/>
                  </a:lnTo>
                  <a:lnTo>
                    <a:pt x="2522" y="14277"/>
                  </a:lnTo>
                  <a:lnTo>
                    <a:pt x="3007" y="14112"/>
                  </a:lnTo>
                  <a:lnTo>
                    <a:pt x="3464" y="14178"/>
                  </a:lnTo>
                  <a:lnTo>
                    <a:pt x="3633" y="14158"/>
                  </a:lnTo>
                  <a:lnTo>
                    <a:pt x="4064" y="13765"/>
                  </a:lnTo>
                  <a:lnTo>
                    <a:pt x="4231" y="13717"/>
                  </a:lnTo>
                  <a:lnTo>
                    <a:pt x="4421" y="13711"/>
                  </a:lnTo>
                  <a:lnTo>
                    <a:pt x="4544" y="13627"/>
                  </a:lnTo>
                  <a:lnTo>
                    <a:pt x="4779" y="13388"/>
                  </a:lnTo>
                  <a:lnTo>
                    <a:pt x="4995" y="13390"/>
                  </a:lnTo>
                  <a:lnTo>
                    <a:pt x="5150" y="13471"/>
                  </a:lnTo>
                  <a:lnTo>
                    <a:pt x="5461" y="13748"/>
                  </a:lnTo>
                  <a:lnTo>
                    <a:pt x="5574" y="13891"/>
                  </a:lnTo>
                  <a:lnTo>
                    <a:pt x="5827" y="14595"/>
                  </a:lnTo>
                  <a:lnTo>
                    <a:pt x="5874" y="14805"/>
                  </a:lnTo>
                  <a:lnTo>
                    <a:pt x="5886" y="14849"/>
                  </a:lnTo>
                  <a:lnTo>
                    <a:pt x="5963" y="15047"/>
                  </a:lnTo>
                  <a:lnTo>
                    <a:pt x="6141" y="15257"/>
                  </a:lnTo>
                  <a:lnTo>
                    <a:pt x="7453" y="16048"/>
                  </a:lnTo>
                  <a:lnTo>
                    <a:pt x="7635" y="16259"/>
                  </a:lnTo>
                  <a:lnTo>
                    <a:pt x="7665" y="16453"/>
                  </a:lnTo>
                  <a:lnTo>
                    <a:pt x="7661" y="16656"/>
                  </a:lnTo>
                  <a:lnTo>
                    <a:pt x="7648" y="16858"/>
                  </a:lnTo>
                  <a:lnTo>
                    <a:pt x="7676" y="17258"/>
                  </a:lnTo>
                  <a:lnTo>
                    <a:pt x="7738" y="17659"/>
                  </a:lnTo>
                  <a:lnTo>
                    <a:pt x="7761" y="17865"/>
                  </a:lnTo>
                  <a:lnTo>
                    <a:pt x="7769" y="18071"/>
                  </a:lnTo>
                  <a:lnTo>
                    <a:pt x="7796" y="18267"/>
                  </a:lnTo>
                  <a:lnTo>
                    <a:pt x="7804" y="18485"/>
                  </a:lnTo>
                  <a:lnTo>
                    <a:pt x="7825" y="18674"/>
                  </a:lnTo>
                  <a:lnTo>
                    <a:pt x="7832" y="18846"/>
                  </a:lnTo>
                  <a:lnTo>
                    <a:pt x="7845" y="18959"/>
                  </a:lnTo>
                  <a:lnTo>
                    <a:pt x="7872" y="19107"/>
                  </a:lnTo>
                  <a:lnTo>
                    <a:pt x="7942" y="19247"/>
                  </a:lnTo>
                  <a:lnTo>
                    <a:pt x="8035" y="19320"/>
                  </a:lnTo>
                  <a:lnTo>
                    <a:pt x="8129" y="19331"/>
                  </a:lnTo>
                  <a:lnTo>
                    <a:pt x="8189" y="19282"/>
                  </a:lnTo>
                  <a:lnTo>
                    <a:pt x="8353" y="19046"/>
                  </a:lnTo>
                  <a:lnTo>
                    <a:pt x="8473" y="18913"/>
                  </a:lnTo>
                  <a:lnTo>
                    <a:pt x="8784" y="18766"/>
                  </a:lnTo>
                  <a:lnTo>
                    <a:pt x="8900" y="18862"/>
                  </a:lnTo>
                  <a:lnTo>
                    <a:pt x="8986" y="19013"/>
                  </a:lnTo>
                  <a:lnTo>
                    <a:pt x="9008" y="19223"/>
                  </a:lnTo>
                  <a:lnTo>
                    <a:pt x="8972" y="19412"/>
                  </a:lnTo>
                  <a:lnTo>
                    <a:pt x="8894" y="19552"/>
                  </a:lnTo>
                  <a:lnTo>
                    <a:pt x="8784" y="19636"/>
                  </a:lnTo>
                  <a:lnTo>
                    <a:pt x="8666" y="19652"/>
                  </a:lnTo>
                  <a:lnTo>
                    <a:pt x="8436" y="19771"/>
                  </a:lnTo>
                  <a:lnTo>
                    <a:pt x="8342" y="19867"/>
                  </a:lnTo>
                  <a:lnTo>
                    <a:pt x="8304" y="20032"/>
                  </a:lnTo>
                  <a:lnTo>
                    <a:pt x="8335" y="20195"/>
                  </a:lnTo>
                  <a:lnTo>
                    <a:pt x="8425" y="20358"/>
                  </a:lnTo>
                  <a:lnTo>
                    <a:pt x="8677" y="20719"/>
                  </a:lnTo>
                  <a:lnTo>
                    <a:pt x="8824" y="20804"/>
                  </a:lnTo>
                  <a:lnTo>
                    <a:pt x="9165" y="20848"/>
                  </a:lnTo>
                  <a:lnTo>
                    <a:pt x="9294" y="20933"/>
                  </a:lnTo>
                  <a:lnTo>
                    <a:pt x="9408" y="21074"/>
                  </a:lnTo>
                  <a:lnTo>
                    <a:pt x="9477" y="21211"/>
                  </a:lnTo>
                  <a:lnTo>
                    <a:pt x="9609" y="21582"/>
                  </a:lnTo>
                  <a:lnTo>
                    <a:pt x="10104" y="21384"/>
                  </a:lnTo>
                  <a:lnTo>
                    <a:pt x="10466" y="20071"/>
                  </a:lnTo>
                  <a:lnTo>
                    <a:pt x="10566" y="19944"/>
                  </a:lnTo>
                  <a:lnTo>
                    <a:pt x="10672" y="19864"/>
                  </a:lnTo>
                  <a:lnTo>
                    <a:pt x="10703" y="19935"/>
                  </a:lnTo>
                  <a:lnTo>
                    <a:pt x="10719" y="20096"/>
                  </a:lnTo>
                  <a:lnTo>
                    <a:pt x="10730" y="20743"/>
                  </a:lnTo>
                  <a:lnTo>
                    <a:pt x="10741" y="20934"/>
                  </a:lnTo>
                  <a:lnTo>
                    <a:pt x="10705" y="21393"/>
                  </a:lnTo>
                  <a:lnTo>
                    <a:pt x="11153" y="21600"/>
                  </a:lnTo>
                  <a:lnTo>
                    <a:pt x="11360" y="21546"/>
                  </a:lnTo>
                  <a:lnTo>
                    <a:pt x="11612" y="21417"/>
                  </a:lnTo>
                  <a:lnTo>
                    <a:pt x="11766" y="21289"/>
                  </a:lnTo>
                  <a:lnTo>
                    <a:pt x="12206" y="20616"/>
                  </a:lnTo>
                  <a:lnTo>
                    <a:pt x="12431" y="20540"/>
                  </a:lnTo>
                  <a:lnTo>
                    <a:pt x="12873" y="20538"/>
                  </a:lnTo>
                  <a:lnTo>
                    <a:pt x="12995" y="20422"/>
                  </a:lnTo>
                  <a:lnTo>
                    <a:pt x="13067" y="20249"/>
                  </a:lnTo>
                  <a:lnTo>
                    <a:pt x="13081" y="20052"/>
                  </a:lnTo>
                  <a:lnTo>
                    <a:pt x="13069" y="19860"/>
                  </a:lnTo>
                  <a:lnTo>
                    <a:pt x="13038" y="19722"/>
                  </a:lnTo>
                  <a:lnTo>
                    <a:pt x="12942" y="19416"/>
                  </a:lnTo>
                  <a:lnTo>
                    <a:pt x="12913" y="19194"/>
                  </a:lnTo>
                  <a:lnTo>
                    <a:pt x="12926" y="18898"/>
                  </a:lnTo>
                  <a:lnTo>
                    <a:pt x="12916" y="18672"/>
                  </a:lnTo>
                  <a:lnTo>
                    <a:pt x="12867" y="18478"/>
                  </a:lnTo>
                  <a:lnTo>
                    <a:pt x="12761" y="18379"/>
                  </a:lnTo>
                  <a:lnTo>
                    <a:pt x="12630" y="18355"/>
                  </a:lnTo>
                  <a:lnTo>
                    <a:pt x="12474" y="18487"/>
                  </a:lnTo>
                  <a:lnTo>
                    <a:pt x="12381" y="18692"/>
                  </a:lnTo>
                  <a:lnTo>
                    <a:pt x="12280" y="18963"/>
                  </a:lnTo>
                  <a:lnTo>
                    <a:pt x="12177" y="19078"/>
                  </a:lnTo>
                  <a:lnTo>
                    <a:pt x="12067" y="19073"/>
                  </a:lnTo>
                  <a:lnTo>
                    <a:pt x="11976" y="18960"/>
                  </a:lnTo>
                  <a:lnTo>
                    <a:pt x="11929" y="18785"/>
                  </a:lnTo>
                  <a:lnTo>
                    <a:pt x="11922" y="18582"/>
                  </a:lnTo>
                  <a:lnTo>
                    <a:pt x="11870" y="18251"/>
                  </a:lnTo>
                  <a:lnTo>
                    <a:pt x="11906" y="18106"/>
                  </a:lnTo>
                  <a:lnTo>
                    <a:pt x="11982" y="17985"/>
                  </a:lnTo>
                  <a:lnTo>
                    <a:pt x="11991" y="17845"/>
                  </a:lnTo>
                  <a:lnTo>
                    <a:pt x="12012" y="17731"/>
                  </a:lnTo>
                  <a:lnTo>
                    <a:pt x="12377" y="17690"/>
                  </a:lnTo>
                  <a:lnTo>
                    <a:pt x="12764" y="17286"/>
                  </a:lnTo>
                  <a:lnTo>
                    <a:pt x="12832" y="17076"/>
                  </a:lnTo>
                  <a:lnTo>
                    <a:pt x="12805" y="16896"/>
                  </a:lnTo>
                  <a:lnTo>
                    <a:pt x="12735" y="16709"/>
                  </a:lnTo>
                  <a:lnTo>
                    <a:pt x="12648" y="16523"/>
                  </a:lnTo>
                  <a:lnTo>
                    <a:pt x="12553" y="16387"/>
                  </a:lnTo>
                  <a:lnTo>
                    <a:pt x="12441" y="16325"/>
                  </a:lnTo>
                  <a:lnTo>
                    <a:pt x="12330" y="16374"/>
                  </a:lnTo>
                  <a:lnTo>
                    <a:pt x="12227" y="16441"/>
                  </a:lnTo>
                  <a:lnTo>
                    <a:pt x="12164" y="16598"/>
                  </a:lnTo>
                  <a:lnTo>
                    <a:pt x="12055" y="16961"/>
                  </a:lnTo>
                  <a:lnTo>
                    <a:pt x="11963" y="17110"/>
                  </a:lnTo>
                  <a:lnTo>
                    <a:pt x="11632" y="17439"/>
                  </a:lnTo>
                  <a:lnTo>
                    <a:pt x="11398" y="17566"/>
                  </a:lnTo>
                  <a:lnTo>
                    <a:pt x="11269" y="17560"/>
                  </a:lnTo>
                  <a:lnTo>
                    <a:pt x="11146" y="17484"/>
                  </a:lnTo>
                  <a:lnTo>
                    <a:pt x="11038" y="17344"/>
                  </a:lnTo>
                  <a:lnTo>
                    <a:pt x="10955" y="17164"/>
                  </a:lnTo>
                  <a:lnTo>
                    <a:pt x="10902" y="16955"/>
                  </a:lnTo>
                  <a:lnTo>
                    <a:pt x="10898" y="16746"/>
                  </a:lnTo>
                  <a:lnTo>
                    <a:pt x="10917" y="16542"/>
                  </a:lnTo>
                  <a:lnTo>
                    <a:pt x="11211" y="15199"/>
                  </a:lnTo>
                  <a:lnTo>
                    <a:pt x="11314" y="14863"/>
                  </a:lnTo>
                  <a:lnTo>
                    <a:pt x="11333" y="14823"/>
                  </a:lnTo>
                  <a:lnTo>
                    <a:pt x="11434" y="14699"/>
                  </a:lnTo>
                  <a:lnTo>
                    <a:pt x="11540" y="14623"/>
                  </a:lnTo>
                  <a:lnTo>
                    <a:pt x="11775" y="14370"/>
                  </a:lnTo>
                  <a:lnTo>
                    <a:pt x="12038" y="13894"/>
                  </a:lnTo>
                  <a:lnTo>
                    <a:pt x="12241" y="13703"/>
                  </a:lnTo>
                  <a:lnTo>
                    <a:pt x="12437" y="13601"/>
                  </a:lnTo>
                  <a:lnTo>
                    <a:pt x="12566" y="13481"/>
                  </a:lnTo>
                  <a:lnTo>
                    <a:pt x="12723" y="13206"/>
                  </a:lnTo>
                  <a:lnTo>
                    <a:pt x="12772" y="12927"/>
                  </a:lnTo>
                  <a:lnTo>
                    <a:pt x="12782" y="12672"/>
                  </a:lnTo>
                  <a:lnTo>
                    <a:pt x="12779" y="12425"/>
                  </a:lnTo>
                  <a:lnTo>
                    <a:pt x="12863" y="12319"/>
                  </a:lnTo>
                  <a:lnTo>
                    <a:pt x="12974" y="12263"/>
                  </a:lnTo>
                  <a:lnTo>
                    <a:pt x="13100" y="12248"/>
                  </a:lnTo>
                  <a:lnTo>
                    <a:pt x="13466" y="12298"/>
                  </a:lnTo>
                  <a:lnTo>
                    <a:pt x="13586" y="12261"/>
                  </a:lnTo>
                  <a:lnTo>
                    <a:pt x="13702" y="12174"/>
                  </a:lnTo>
                  <a:lnTo>
                    <a:pt x="13897" y="11892"/>
                  </a:lnTo>
                  <a:lnTo>
                    <a:pt x="14130" y="11677"/>
                  </a:lnTo>
                  <a:lnTo>
                    <a:pt x="14280" y="11472"/>
                  </a:lnTo>
                  <a:lnTo>
                    <a:pt x="14471" y="11138"/>
                  </a:lnTo>
                  <a:lnTo>
                    <a:pt x="14776" y="10462"/>
                  </a:lnTo>
                  <a:lnTo>
                    <a:pt x="15035" y="10007"/>
                  </a:lnTo>
                  <a:lnTo>
                    <a:pt x="15218" y="9810"/>
                  </a:lnTo>
                  <a:lnTo>
                    <a:pt x="15361" y="9785"/>
                  </a:lnTo>
                  <a:lnTo>
                    <a:pt x="15475" y="9863"/>
                  </a:lnTo>
                  <a:lnTo>
                    <a:pt x="15677" y="10120"/>
                  </a:lnTo>
                  <a:lnTo>
                    <a:pt x="15782" y="10222"/>
                  </a:lnTo>
                  <a:lnTo>
                    <a:pt x="16159" y="10311"/>
                  </a:lnTo>
                  <a:lnTo>
                    <a:pt x="16521" y="10473"/>
                  </a:lnTo>
                  <a:lnTo>
                    <a:pt x="16868" y="10736"/>
                  </a:lnTo>
                  <a:lnTo>
                    <a:pt x="17111" y="10824"/>
                  </a:lnTo>
                  <a:lnTo>
                    <a:pt x="17346" y="10791"/>
                  </a:lnTo>
                  <a:lnTo>
                    <a:pt x="17726" y="10877"/>
                  </a:lnTo>
                  <a:lnTo>
                    <a:pt x="18088" y="10826"/>
                  </a:lnTo>
                  <a:lnTo>
                    <a:pt x="18064" y="10469"/>
                  </a:lnTo>
                  <a:lnTo>
                    <a:pt x="17968" y="9873"/>
                  </a:lnTo>
                  <a:lnTo>
                    <a:pt x="17909" y="9668"/>
                  </a:lnTo>
                  <a:lnTo>
                    <a:pt x="17868" y="9470"/>
                  </a:lnTo>
                  <a:lnTo>
                    <a:pt x="17861" y="9268"/>
                  </a:lnTo>
                  <a:lnTo>
                    <a:pt x="17879" y="9067"/>
                  </a:lnTo>
                  <a:lnTo>
                    <a:pt x="17876" y="8846"/>
                  </a:lnTo>
                  <a:lnTo>
                    <a:pt x="17858" y="8633"/>
                  </a:lnTo>
                  <a:lnTo>
                    <a:pt x="17816" y="8435"/>
                  </a:lnTo>
                  <a:lnTo>
                    <a:pt x="17859" y="8176"/>
                  </a:lnTo>
                  <a:lnTo>
                    <a:pt x="17997" y="7885"/>
                  </a:lnTo>
                  <a:lnTo>
                    <a:pt x="19069" y="6621"/>
                  </a:lnTo>
                  <a:lnTo>
                    <a:pt x="19214" y="6400"/>
                  </a:lnTo>
                  <a:lnTo>
                    <a:pt x="19379" y="6263"/>
                  </a:lnTo>
                  <a:lnTo>
                    <a:pt x="20172" y="6358"/>
                  </a:lnTo>
                  <a:lnTo>
                    <a:pt x="20503" y="6292"/>
                  </a:lnTo>
                  <a:lnTo>
                    <a:pt x="20789" y="6460"/>
                  </a:lnTo>
                  <a:lnTo>
                    <a:pt x="20908" y="6486"/>
                  </a:lnTo>
                  <a:lnTo>
                    <a:pt x="21463" y="6042"/>
                  </a:lnTo>
                  <a:lnTo>
                    <a:pt x="21544" y="5835"/>
                  </a:lnTo>
                  <a:lnTo>
                    <a:pt x="21600" y="5565"/>
                  </a:lnTo>
                  <a:cubicBezTo>
                    <a:pt x="21600" y="5565"/>
                    <a:pt x="21588" y="4726"/>
                    <a:pt x="21588" y="4726"/>
                  </a:cubicBezTo>
                  <a:close/>
                </a:path>
              </a:pathLst>
            </a:custGeom>
            <a:grpFill/>
            <a:ln w="6350">
              <a:solidFill>
                <a:schemeClr val="bg1"/>
              </a:solidFill>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Times New Roman"/>
                <a:ea typeface="+mn-ea"/>
                <a:cs typeface="+mn-cs"/>
              </a:endParaRPr>
            </a:p>
          </p:txBody>
        </p:sp>
        <p:sp>
          <p:nvSpPr>
            <p:cNvPr id="21" name="Shape 17">
              <a:extLst>
                <a:ext uri="{FF2B5EF4-FFF2-40B4-BE49-F238E27FC236}">
                  <a16:creationId xmlns:a16="http://schemas.microsoft.com/office/drawing/2014/main" id="{446FFC85-52F7-4A65-9ACD-B3CEF8D21D05}"/>
                </a:ext>
              </a:extLst>
            </p:cNvPr>
            <p:cNvSpPr/>
            <p:nvPr/>
          </p:nvSpPr>
          <p:spPr>
            <a:xfrm>
              <a:off x="7008282" y="1833470"/>
              <a:ext cx="780097" cy="601151"/>
            </a:xfrm>
            <a:custGeom>
              <a:avLst/>
              <a:gdLst/>
              <a:ahLst/>
              <a:cxnLst>
                <a:cxn ang="0">
                  <a:pos x="wd2" y="hd2"/>
                </a:cxn>
                <a:cxn ang="5400000">
                  <a:pos x="wd2" y="hd2"/>
                </a:cxn>
                <a:cxn ang="10800000">
                  <a:pos x="wd2" y="hd2"/>
                </a:cxn>
                <a:cxn ang="16200000">
                  <a:pos x="wd2" y="hd2"/>
                </a:cxn>
              </a:cxnLst>
              <a:rect l="0" t="0" r="r" b="b"/>
              <a:pathLst>
                <a:path w="21600" h="21600" extrusionOk="0">
                  <a:moveTo>
                    <a:pt x="11846" y="18173"/>
                  </a:moveTo>
                  <a:lnTo>
                    <a:pt x="11709" y="18276"/>
                  </a:lnTo>
                  <a:lnTo>
                    <a:pt x="11554" y="18307"/>
                  </a:lnTo>
                  <a:lnTo>
                    <a:pt x="11496" y="18243"/>
                  </a:lnTo>
                  <a:lnTo>
                    <a:pt x="11466" y="18158"/>
                  </a:lnTo>
                  <a:lnTo>
                    <a:pt x="11399" y="18117"/>
                  </a:lnTo>
                  <a:lnTo>
                    <a:pt x="11316" y="18082"/>
                  </a:lnTo>
                  <a:lnTo>
                    <a:pt x="10333" y="18051"/>
                  </a:lnTo>
                  <a:lnTo>
                    <a:pt x="9692" y="17702"/>
                  </a:lnTo>
                  <a:lnTo>
                    <a:pt x="8824" y="17442"/>
                  </a:lnTo>
                  <a:lnTo>
                    <a:pt x="8038" y="16968"/>
                  </a:lnTo>
                  <a:lnTo>
                    <a:pt x="7699" y="16634"/>
                  </a:lnTo>
                  <a:lnTo>
                    <a:pt x="7386" y="16217"/>
                  </a:lnTo>
                  <a:lnTo>
                    <a:pt x="7325" y="16028"/>
                  </a:lnTo>
                  <a:lnTo>
                    <a:pt x="7351" y="15877"/>
                  </a:lnTo>
                  <a:lnTo>
                    <a:pt x="7536" y="15600"/>
                  </a:lnTo>
                  <a:lnTo>
                    <a:pt x="7800" y="15069"/>
                  </a:lnTo>
                  <a:lnTo>
                    <a:pt x="7873" y="14966"/>
                  </a:lnTo>
                  <a:lnTo>
                    <a:pt x="8007" y="14917"/>
                  </a:lnTo>
                  <a:lnTo>
                    <a:pt x="8820" y="14850"/>
                  </a:lnTo>
                  <a:lnTo>
                    <a:pt x="9160" y="14893"/>
                  </a:lnTo>
                  <a:lnTo>
                    <a:pt x="9301" y="14940"/>
                  </a:lnTo>
                  <a:lnTo>
                    <a:pt x="9487" y="15053"/>
                  </a:lnTo>
                  <a:lnTo>
                    <a:pt x="10271" y="15362"/>
                  </a:lnTo>
                  <a:lnTo>
                    <a:pt x="10432" y="15386"/>
                  </a:lnTo>
                  <a:lnTo>
                    <a:pt x="10554" y="15363"/>
                  </a:lnTo>
                  <a:lnTo>
                    <a:pt x="10663" y="15309"/>
                  </a:lnTo>
                  <a:lnTo>
                    <a:pt x="10747" y="15320"/>
                  </a:lnTo>
                  <a:lnTo>
                    <a:pt x="10813" y="15376"/>
                  </a:lnTo>
                  <a:lnTo>
                    <a:pt x="10860" y="15475"/>
                  </a:lnTo>
                  <a:lnTo>
                    <a:pt x="10933" y="15573"/>
                  </a:lnTo>
                  <a:lnTo>
                    <a:pt x="11046" y="15672"/>
                  </a:lnTo>
                  <a:lnTo>
                    <a:pt x="11155" y="15703"/>
                  </a:lnTo>
                  <a:lnTo>
                    <a:pt x="11287" y="15697"/>
                  </a:lnTo>
                  <a:lnTo>
                    <a:pt x="11326" y="15764"/>
                  </a:lnTo>
                  <a:lnTo>
                    <a:pt x="11305" y="15947"/>
                  </a:lnTo>
                  <a:lnTo>
                    <a:pt x="11272" y="16046"/>
                  </a:lnTo>
                  <a:lnTo>
                    <a:pt x="11252" y="16152"/>
                  </a:lnTo>
                  <a:lnTo>
                    <a:pt x="11132" y="16465"/>
                  </a:lnTo>
                  <a:lnTo>
                    <a:pt x="11083" y="16554"/>
                  </a:lnTo>
                  <a:lnTo>
                    <a:pt x="11016" y="16618"/>
                  </a:lnTo>
                  <a:lnTo>
                    <a:pt x="10854" y="16676"/>
                  </a:lnTo>
                  <a:lnTo>
                    <a:pt x="10789" y="16737"/>
                  </a:lnTo>
                  <a:lnTo>
                    <a:pt x="10763" y="16829"/>
                  </a:lnTo>
                  <a:lnTo>
                    <a:pt x="10756" y="16935"/>
                  </a:lnTo>
                  <a:lnTo>
                    <a:pt x="10804" y="17027"/>
                  </a:lnTo>
                  <a:lnTo>
                    <a:pt x="10867" y="17117"/>
                  </a:lnTo>
                  <a:lnTo>
                    <a:pt x="10934" y="17201"/>
                  </a:lnTo>
                  <a:lnTo>
                    <a:pt x="10996" y="17298"/>
                  </a:lnTo>
                  <a:lnTo>
                    <a:pt x="11122" y="17542"/>
                  </a:lnTo>
                  <a:lnTo>
                    <a:pt x="11199" y="17606"/>
                  </a:lnTo>
                  <a:lnTo>
                    <a:pt x="11283" y="17629"/>
                  </a:lnTo>
                  <a:lnTo>
                    <a:pt x="11362" y="17587"/>
                  </a:lnTo>
                  <a:lnTo>
                    <a:pt x="11441" y="17527"/>
                  </a:lnTo>
                  <a:lnTo>
                    <a:pt x="11560" y="17349"/>
                  </a:lnTo>
                  <a:lnTo>
                    <a:pt x="11629" y="17285"/>
                  </a:lnTo>
                  <a:lnTo>
                    <a:pt x="11712" y="17270"/>
                  </a:lnTo>
                  <a:lnTo>
                    <a:pt x="11753" y="17340"/>
                  </a:lnTo>
                  <a:lnTo>
                    <a:pt x="11792" y="17462"/>
                  </a:lnTo>
                  <a:lnTo>
                    <a:pt x="11808" y="17606"/>
                  </a:lnTo>
                  <a:lnTo>
                    <a:pt x="11857" y="17803"/>
                  </a:lnTo>
                  <a:lnTo>
                    <a:pt x="11876" y="18082"/>
                  </a:lnTo>
                  <a:cubicBezTo>
                    <a:pt x="11876" y="18082"/>
                    <a:pt x="11846" y="18173"/>
                    <a:pt x="11846" y="18173"/>
                  </a:cubicBezTo>
                  <a:close/>
                  <a:moveTo>
                    <a:pt x="21566" y="3490"/>
                  </a:moveTo>
                  <a:lnTo>
                    <a:pt x="21523" y="3048"/>
                  </a:lnTo>
                  <a:lnTo>
                    <a:pt x="21364" y="2766"/>
                  </a:lnTo>
                  <a:lnTo>
                    <a:pt x="20999" y="2534"/>
                  </a:lnTo>
                  <a:lnTo>
                    <a:pt x="20996" y="2257"/>
                  </a:lnTo>
                  <a:lnTo>
                    <a:pt x="21005" y="1778"/>
                  </a:lnTo>
                  <a:lnTo>
                    <a:pt x="21035" y="1513"/>
                  </a:lnTo>
                  <a:lnTo>
                    <a:pt x="20816" y="1307"/>
                  </a:lnTo>
                  <a:lnTo>
                    <a:pt x="20356" y="1629"/>
                  </a:lnTo>
                  <a:lnTo>
                    <a:pt x="19878" y="2196"/>
                  </a:lnTo>
                  <a:lnTo>
                    <a:pt x="19358" y="2500"/>
                  </a:lnTo>
                  <a:lnTo>
                    <a:pt x="19445" y="2592"/>
                  </a:lnTo>
                  <a:lnTo>
                    <a:pt x="19555" y="2756"/>
                  </a:lnTo>
                  <a:lnTo>
                    <a:pt x="19626" y="2823"/>
                  </a:lnTo>
                  <a:lnTo>
                    <a:pt x="19447" y="2992"/>
                  </a:lnTo>
                  <a:lnTo>
                    <a:pt x="19347" y="2881"/>
                  </a:lnTo>
                  <a:lnTo>
                    <a:pt x="19256" y="2659"/>
                  </a:lnTo>
                  <a:lnTo>
                    <a:pt x="19104" y="2500"/>
                  </a:lnTo>
                  <a:lnTo>
                    <a:pt x="18916" y="2490"/>
                  </a:lnTo>
                  <a:lnTo>
                    <a:pt x="18771" y="2578"/>
                  </a:lnTo>
                  <a:lnTo>
                    <a:pt x="18480" y="2823"/>
                  </a:lnTo>
                  <a:lnTo>
                    <a:pt x="17576" y="3251"/>
                  </a:lnTo>
                  <a:lnTo>
                    <a:pt x="17310" y="3304"/>
                  </a:lnTo>
                  <a:lnTo>
                    <a:pt x="17152" y="3375"/>
                  </a:lnTo>
                  <a:lnTo>
                    <a:pt x="16783" y="3755"/>
                  </a:lnTo>
                  <a:lnTo>
                    <a:pt x="16693" y="3706"/>
                  </a:lnTo>
                  <a:lnTo>
                    <a:pt x="16656" y="3600"/>
                  </a:lnTo>
                  <a:lnTo>
                    <a:pt x="16627" y="3494"/>
                  </a:lnTo>
                  <a:lnTo>
                    <a:pt x="16566" y="3444"/>
                  </a:lnTo>
                  <a:lnTo>
                    <a:pt x="16481" y="3469"/>
                  </a:lnTo>
                  <a:lnTo>
                    <a:pt x="16420" y="3522"/>
                  </a:lnTo>
                  <a:lnTo>
                    <a:pt x="16378" y="3574"/>
                  </a:lnTo>
                  <a:lnTo>
                    <a:pt x="16344" y="3599"/>
                  </a:lnTo>
                  <a:lnTo>
                    <a:pt x="16188" y="3527"/>
                  </a:lnTo>
                  <a:lnTo>
                    <a:pt x="16074" y="3366"/>
                  </a:lnTo>
                  <a:lnTo>
                    <a:pt x="15985" y="3206"/>
                  </a:lnTo>
                  <a:lnTo>
                    <a:pt x="15911" y="3133"/>
                  </a:lnTo>
                  <a:lnTo>
                    <a:pt x="15763" y="3151"/>
                  </a:lnTo>
                  <a:lnTo>
                    <a:pt x="15339" y="3304"/>
                  </a:lnTo>
                  <a:lnTo>
                    <a:pt x="14784" y="3390"/>
                  </a:lnTo>
                  <a:lnTo>
                    <a:pt x="14244" y="3314"/>
                  </a:lnTo>
                  <a:lnTo>
                    <a:pt x="13730" y="3112"/>
                  </a:lnTo>
                  <a:lnTo>
                    <a:pt x="12494" y="2350"/>
                  </a:lnTo>
                  <a:lnTo>
                    <a:pt x="12251" y="1863"/>
                  </a:lnTo>
                  <a:lnTo>
                    <a:pt x="11964" y="1715"/>
                  </a:lnTo>
                  <a:lnTo>
                    <a:pt x="11418" y="1568"/>
                  </a:lnTo>
                  <a:lnTo>
                    <a:pt x="10678" y="1152"/>
                  </a:lnTo>
                  <a:lnTo>
                    <a:pt x="10281" y="1060"/>
                  </a:lnTo>
                  <a:lnTo>
                    <a:pt x="10138" y="978"/>
                  </a:lnTo>
                  <a:lnTo>
                    <a:pt x="9987" y="924"/>
                  </a:lnTo>
                  <a:lnTo>
                    <a:pt x="9837" y="960"/>
                  </a:lnTo>
                  <a:lnTo>
                    <a:pt x="9775" y="1054"/>
                  </a:lnTo>
                  <a:lnTo>
                    <a:pt x="9763" y="1182"/>
                  </a:lnTo>
                  <a:lnTo>
                    <a:pt x="9767" y="1317"/>
                  </a:lnTo>
                  <a:lnTo>
                    <a:pt x="9757" y="1426"/>
                  </a:lnTo>
                  <a:lnTo>
                    <a:pt x="9658" y="1845"/>
                  </a:lnTo>
                  <a:lnTo>
                    <a:pt x="9607" y="1934"/>
                  </a:lnTo>
                  <a:lnTo>
                    <a:pt x="9557" y="1454"/>
                  </a:lnTo>
                  <a:lnTo>
                    <a:pt x="9409" y="884"/>
                  </a:lnTo>
                  <a:lnTo>
                    <a:pt x="9299" y="637"/>
                  </a:lnTo>
                  <a:lnTo>
                    <a:pt x="9047" y="312"/>
                  </a:lnTo>
                  <a:lnTo>
                    <a:pt x="8781" y="51"/>
                  </a:lnTo>
                  <a:lnTo>
                    <a:pt x="8618" y="0"/>
                  </a:lnTo>
                  <a:lnTo>
                    <a:pt x="8397" y="106"/>
                  </a:lnTo>
                  <a:lnTo>
                    <a:pt x="8129" y="246"/>
                  </a:lnTo>
                  <a:lnTo>
                    <a:pt x="7527" y="324"/>
                  </a:lnTo>
                  <a:lnTo>
                    <a:pt x="6877" y="287"/>
                  </a:lnTo>
                  <a:lnTo>
                    <a:pt x="6561" y="332"/>
                  </a:lnTo>
                  <a:lnTo>
                    <a:pt x="6349" y="495"/>
                  </a:lnTo>
                  <a:lnTo>
                    <a:pt x="6349" y="636"/>
                  </a:lnTo>
                  <a:lnTo>
                    <a:pt x="6436" y="636"/>
                  </a:lnTo>
                  <a:lnTo>
                    <a:pt x="6436" y="806"/>
                  </a:lnTo>
                  <a:lnTo>
                    <a:pt x="6232" y="880"/>
                  </a:lnTo>
                  <a:lnTo>
                    <a:pt x="5678" y="1324"/>
                  </a:lnTo>
                  <a:lnTo>
                    <a:pt x="5530" y="1556"/>
                  </a:lnTo>
                  <a:lnTo>
                    <a:pt x="5360" y="1629"/>
                  </a:lnTo>
                  <a:lnTo>
                    <a:pt x="5297" y="1737"/>
                  </a:lnTo>
                  <a:lnTo>
                    <a:pt x="5297" y="1829"/>
                  </a:lnTo>
                  <a:lnTo>
                    <a:pt x="5372" y="1993"/>
                  </a:lnTo>
                  <a:lnTo>
                    <a:pt x="5415" y="2274"/>
                  </a:lnTo>
                  <a:lnTo>
                    <a:pt x="5566" y="2823"/>
                  </a:lnTo>
                  <a:lnTo>
                    <a:pt x="5566" y="2994"/>
                  </a:lnTo>
                  <a:lnTo>
                    <a:pt x="4933" y="2279"/>
                  </a:lnTo>
                  <a:lnTo>
                    <a:pt x="4530" y="1949"/>
                  </a:lnTo>
                  <a:lnTo>
                    <a:pt x="4238" y="2240"/>
                  </a:lnTo>
                  <a:lnTo>
                    <a:pt x="3995" y="2201"/>
                  </a:lnTo>
                  <a:lnTo>
                    <a:pt x="3751" y="2102"/>
                  </a:lnTo>
                  <a:lnTo>
                    <a:pt x="3753" y="2249"/>
                  </a:lnTo>
                  <a:lnTo>
                    <a:pt x="3765" y="2914"/>
                  </a:lnTo>
                  <a:lnTo>
                    <a:pt x="3709" y="3127"/>
                  </a:lnTo>
                  <a:lnTo>
                    <a:pt x="3628" y="3292"/>
                  </a:lnTo>
                  <a:lnTo>
                    <a:pt x="3077" y="3644"/>
                  </a:lnTo>
                  <a:lnTo>
                    <a:pt x="2958" y="3623"/>
                  </a:lnTo>
                  <a:lnTo>
                    <a:pt x="2673" y="3490"/>
                  </a:lnTo>
                  <a:lnTo>
                    <a:pt x="2344" y="3542"/>
                  </a:lnTo>
                  <a:lnTo>
                    <a:pt x="1556" y="3467"/>
                  </a:lnTo>
                  <a:lnTo>
                    <a:pt x="1392" y="3576"/>
                  </a:lnTo>
                  <a:lnTo>
                    <a:pt x="1247" y="3751"/>
                  </a:lnTo>
                  <a:lnTo>
                    <a:pt x="180" y="4753"/>
                  </a:lnTo>
                  <a:lnTo>
                    <a:pt x="43" y="4983"/>
                  </a:lnTo>
                  <a:lnTo>
                    <a:pt x="0" y="5189"/>
                  </a:lnTo>
                  <a:lnTo>
                    <a:pt x="42" y="5346"/>
                  </a:lnTo>
                  <a:lnTo>
                    <a:pt x="60" y="5515"/>
                  </a:lnTo>
                  <a:lnTo>
                    <a:pt x="64" y="5690"/>
                  </a:lnTo>
                  <a:lnTo>
                    <a:pt x="45" y="5849"/>
                  </a:lnTo>
                  <a:lnTo>
                    <a:pt x="52" y="6010"/>
                  </a:lnTo>
                  <a:lnTo>
                    <a:pt x="93" y="6167"/>
                  </a:lnTo>
                  <a:lnTo>
                    <a:pt x="152" y="6329"/>
                  </a:lnTo>
                  <a:lnTo>
                    <a:pt x="247" y="6802"/>
                  </a:lnTo>
                  <a:lnTo>
                    <a:pt x="271" y="7085"/>
                  </a:lnTo>
                  <a:lnTo>
                    <a:pt x="1052" y="6693"/>
                  </a:lnTo>
                  <a:lnTo>
                    <a:pt x="2122" y="5800"/>
                  </a:lnTo>
                  <a:lnTo>
                    <a:pt x="2251" y="5740"/>
                  </a:lnTo>
                  <a:lnTo>
                    <a:pt x="2364" y="5712"/>
                  </a:lnTo>
                  <a:lnTo>
                    <a:pt x="2453" y="5729"/>
                  </a:lnTo>
                  <a:lnTo>
                    <a:pt x="2528" y="5782"/>
                  </a:lnTo>
                  <a:lnTo>
                    <a:pt x="2743" y="6034"/>
                  </a:lnTo>
                  <a:lnTo>
                    <a:pt x="3026" y="6093"/>
                  </a:lnTo>
                  <a:lnTo>
                    <a:pt x="3459" y="6102"/>
                  </a:lnTo>
                  <a:lnTo>
                    <a:pt x="3740" y="6160"/>
                  </a:lnTo>
                  <a:lnTo>
                    <a:pt x="3811" y="6229"/>
                  </a:lnTo>
                  <a:lnTo>
                    <a:pt x="3859" y="6311"/>
                  </a:lnTo>
                  <a:lnTo>
                    <a:pt x="3863" y="6530"/>
                  </a:lnTo>
                  <a:lnTo>
                    <a:pt x="3637" y="6761"/>
                  </a:lnTo>
                  <a:lnTo>
                    <a:pt x="3570" y="6941"/>
                  </a:lnTo>
                  <a:lnTo>
                    <a:pt x="3472" y="7294"/>
                  </a:lnTo>
                  <a:lnTo>
                    <a:pt x="3494" y="7497"/>
                  </a:lnTo>
                  <a:lnTo>
                    <a:pt x="3567" y="7631"/>
                  </a:lnTo>
                  <a:lnTo>
                    <a:pt x="3790" y="7750"/>
                  </a:lnTo>
                  <a:lnTo>
                    <a:pt x="3863" y="7911"/>
                  </a:lnTo>
                  <a:lnTo>
                    <a:pt x="3851" y="8176"/>
                  </a:lnTo>
                  <a:lnTo>
                    <a:pt x="3783" y="8589"/>
                  </a:lnTo>
                  <a:lnTo>
                    <a:pt x="3778" y="9127"/>
                  </a:lnTo>
                  <a:lnTo>
                    <a:pt x="3694" y="9372"/>
                  </a:lnTo>
                  <a:lnTo>
                    <a:pt x="3620" y="9521"/>
                  </a:lnTo>
                  <a:lnTo>
                    <a:pt x="3566" y="9664"/>
                  </a:lnTo>
                  <a:lnTo>
                    <a:pt x="3626" y="9749"/>
                  </a:lnTo>
                  <a:lnTo>
                    <a:pt x="3731" y="9819"/>
                  </a:lnTo>
                  <a:lnTo>
                    <a:pt x="4121" y="9961"/>
                  </a:lnTo>
                  <a:lnTo>
                    <a:pt x="4497" y="9992"/>
                  </a:lnTo>
                  <a:lnTo>
                    <a:pt x="4588" y="10026"/>
                  </a:lnTo>
                  <a:lnTo>
                    <a:pt x="4733" y="9952"/>
                  </a:lnTo>
                  <a:lnTo>
                    <a:pt x="4966" y="9292"/>
                  </a:lnTo>
                  <a:lnTo>
                    <a:pt x="5202" y="9143"/>
                  </a:lnTo>
                  <a:lnTo>
                    <a:pt x="5306" y="9197"/>
                  </a:lnTo>
                  <a:lnTo>
                    <a:pt x="5369" y="9293"/>
                  </a:lnTo>
                  <a:lnTo>
                    <a:pt x="5370" y="9428"/>
                  </a:lnTo>
                  <a:lnTo>
                    <a:pt x="5379" y="9559"/>
                  </a:lnTo>
                  <a:lnTo>
                    <a:pt x="5465" y="9693"/>
                  </a:lnTo>
                  <a:lnTo>
                    <a:pt x="5707" y="9797"/>
                  </a:lnTo>
                  <a:lnTo>
                    <a:pt x="5804" y="9936"/>
                  </a:lnTo>
                  <a:lnTo>
                    <a:pt x="5831" y="10066"/>
                  </a:lnTo>
                  <a:lnTo>
                    <a:pt x="5801" y="10257"/>
                  </a:lnTo>
                  <a:lnTo>
                    <a:pt x="5760" y="10397"/>
                  </a:lnTo>
                  <a:lnTo>
                    <a:pt x="5708" y="10473"/>
                  </a:lnTo>
                  <a:lnTo>
                    <a:pt x="5679" y="10506"/>
                  </a:lnTo>
                  <a:lnTo>
                    <a:pt x="5649" y="10515"/>
                  </a:lnTo>
                  <a:lnTo>
                    <a:pt x="5561" y="10517"/>
                  </a:lnTo>
                  <a:lnTo>
                    <a:pt x="5326" y="10573"/>
                  </a:lnTo>
                  <a:lnTo>
                    <a:pt x="5169" y="10561"/>
                  </a:lnTo>
                  <a:lnTo>
                    <a:pt x="5165" y="10764"/>
                  </a:lnTo>
                  <a:lnTo>
                    <a:pt x="5233" y="10886"/>
                  </a:lnTo>
                  <a:lnTo>
                    <a:pt x="5346" y="11057"/>
                  </a:lnTo>
                  <a:lnTo>
                    <a:pt x="5514" y="11206"/>
                  </a:lnTo>
                  <a:lnTo>
                    <a:pt x="5882" y="11375"/>
                  </a:lnTo>
                  <a:lnTo>
                    <a:pt x="5944" y="11522"/>
                  </a:lnTo>
                  <a:lnTo>
                    <a:pt x="5962" y="11645"/>
                  </a:lnTo>
                  <a:lnTo>
                    <a:pt x="5937" y="11768"/>
                  </a:lnTo>
                  <a:lnTo>
                    <a:pt x="5896" y="11863"/>
                  </a:lnTo>
                  <a:lnTo>
                    <a:pt x="5830" y="11932"/>
                  </a:lnTo>
                  <a:lnTo>
                    <a:pt x="5659" y="12001"/>
                  </a:lnTo>
                  <a:lnTo>
                    <a:pt x="5556" y="12001"/>
                  </a:lnTo>
                  <a:lnTo>
                    <a:pt x="5394" y="12200"/>
                  </a:lnTo>
                  <a:lnTo>
                    <a:pt x="5298" y="12295"/>
                  </a:lnTo>
                  <a:lnTo>
                    <a:pt x="5187" y="12327"/>
                  </a:lnTo>
                  <a:lnTo>
                    <a:pt x="4919" y="12331"/>
                  </a:lnTo>
                  <a:lnTo>
                    <a:pt x="4711" y="12401"/>
                  </a:lnTo>
                  <a:lnTo>
                    <a:pt x="4591" y="12401"/>
                  </a:lnTo>
                  <a:lnTo>
                    <a:pt x="4467" y="12380"/>
                  </a:lnTo>
                  <a:lnTo>
                    <a:pt x="4343" y="12334"/>
                  </a:lnTo>
                  <a:lnTo>
                    <a:pt x="4091" y="12284"/>
                  </a:lnTo>
                  <a:lnTo>
                    <a:pt x="3975" y="12232"/>
                  </a:lnTo>
                  <a:lnTo>
                    <a:pt x="3873" y="12163"/>
                  </a:lnTo>
                  <a:lnTo>
                    <a:pt x="3804" y="12047"/>
                  </a:lnTo>
                  <a:lnTo>
                    <a:pt x="3744" y="11753"/>
                  </a:lnTo>
                  <a:lnTo>
                    <a:pt x="3664" y="11638"/>
                  </a:lnTo>
                  <a:lnTo>
                    <a:pt x="3554" y="11559"/>
                  </a:lnTo>
                  <a:lnTo>
                    <a:pt x="3428" y="11509"/>
                  </a:lnTo>
                  <a:lnTo>
                    <a:pt x="3271" y="11471"/>
                  </a:lnTo>
                  <a:lnTo>
                    <a:pt x="2815" y="11538"/>
                  </a:lnTo>
                  <a:lnTo>
                    <a:pt x="2699" y="11665"/>
                  </a:lnTo>
                  <a:lnTo>
                    <a:pt x="2613" y="11814"/>
                  </a:lnTo>
                  <a:lnTo>
                    <a:pt x="2556" y="11971"/>
                  </a:lnTo>
                  <a:lnTo>
                    <a:pt x="2408" y="12250"/>
                  </a:lnTo>
                  <a:lnTo>
                    <a:pt x="2227" y="12505"/>
                  </a:lnTo>
                  <a:lnTo>
                    <a:pt x="2161" y="12664"/>
                  </a:lnTo>
                  <a:lnTo>
                    <a:pt x="2114" y="12815"/>
                  </a:lnTo>
                  <a:lnTo>
                    <a:pt x="2102" y="12970"/>
                  </a:lnTo>
                  <a:lnTo>
                    <a:pt x="2155" y="13098"/>
                  </a:lnTo>
                  <a:lnTo>
                    <a:pt x="2334" y="13318"/>
                  </a:lnTo>
                  <a:lnTo>
                    <a:pt x="2721" y="13973"/>
                  </a:lnTo>
                  <a:lnTo>
                    <a:pt x="2812" y="14064"/>
                  </a:lnTo>
                  <a:lnTo>
                    <a:pt x="2900" y="14111"/>
                  </a:lnTo>
                  <a:lnTo>
                    <a:pt x="2970" y="14059"/>
                  </a:lnTo>
                  <a:lnTo>
                    <a:pt x="2995" y="13941"/>
                  </a:lnTo>
                  <a:lnTo>
                    <a:pt x="2983" y="13816"/>
                  </a:lnTo>
                  <a:lnTo>
                    <a:pt x="3028" y="13680"/>
                  </a:lnTo>
                  <a:lnTo>
                    <a:pt x="3087" y="13541"/>
                  </a:lnTo>
                  <a:lnTo>
                    <a:pt x="3177" y="13422"/>
                  </a:lnTo>
                  <a:lnTo>
                    <a:pt x="3281" y="13345"/>
                  </a:lnTo>
                  <a:lnTo>
                    <a:pt x="3401" y="13311"/>
                  </a:lnTo>
                  <a:lnTo>
                    <a:pt x="3643" y="13325"/>
                  </a:lnTo>
                  <a:lnTo>
                    <a:pt x="3740" y="13246"/>
                  </a:lnTo>
                  <a:lnTo>
                    <a:pt x="3833" y="13124"/>
                  </a:lnTo>
                  <a:lnTo>
                    <a:pt x="4011" y="12783"/>
                  </a:lnTo>
                  <a:lnTo>
                    <a:pt x="4126" y="12745"/>
                  </a:lnTo>
                  <a:lnTo>
                    <a:pt x="4215" y="12822"/>
                  </a:lnTo>
                  <a:lnTo>
                    <a:pt x="4263" y="12987"/>
                  </a:lnTo>
                  <a:lnTo>
                    <a:pt x="4236" y="13243"/>
                  </a:lnTo>
                  <a:lnTo>
                    <a:pt x="4150" y="13467"/>
                  </a:lnTo>
                  <a:lnTo>
                    <a:pt x="4011" y="13762"/>
                  </a:lnTo>
                  <a:lnTo>
                    <a:pt x="3870" y="14000"/>
                  </a:lnTo>
                  <a:lnTo>
                    <a:pt x="3789" y="14209"/>
                  </a:lnTo>
                  <a:lnTo>
                    <a:pt x="3744" y="14385"/>
                  </a:lnTo>
                  <a:lnTo>
                    <a:pt x="3735" y="14553"/>
                  </a:lnTo>
                  <a:lnTo>
                    <a:pt x="3788" y="14699"/>
                  </a:lnTo>
                  <a:lnTo>
                    <a:pt x="3866" y="14828"/>
                  </a:lnTo>
                  <a:lnTo>
                    <a:pt x="3957" y="14934"/>
                  </a:lnTo>
                  <a:lnTo>
                    <a:pt x="4027" y="15092"/>
                  </a:lnTo>
                  <a:lnTo>
                    <a:pt x="3985" y="15291"/>
                  </a:lnTo>
                  <a:lnTo>
                    <a:pt x="3933" y="15460"/>
                  </a:lnTo>
                  <a:lnTo>
                    <a:pt x="4092" y="15456"/>
                  </a:lnTo>
                  <a:lnTo>
                    <a:pt x="4147" y="15487"/>
                  </a:lnTo>
                  <a:lnTo>
                    <a:pt x="4473" y="15358"/>
                  </a:lnTo>
                  <a:lnTo>
                    <a:pt x="4861" y="15113"/>
                  </a:lnTo>
                  <a:lnTo>
                    <a:pt x="5270" y="15396"/>
                  </a:lnTo>
                  <a:lnTo>
                    <a:pt x="5629" y="15835"/>
                  </a:lnTo>
                  <a:lnTo>
                    <a:pt x="5872" y="16063"/>
                  </a:lnTo>
                  <a:lnTo>
                    <a:pt x="6069" y="16184"/>
                  </a:lnTo>
                  <a:lnTo>
                    <a:pt x="6392" y="16711"/>
                  </a:lnTo>
                  <a:lnTo>
                    <a:pt x="6716" y="16903"/>
                  </a:lnTo>
                  <a:lnTo>
                    <a:pt x="7550" y="17811"/>
                  </a:lnTo>
                  <a:lnTo>
                    <a:pt x="7687" y="18027"/>
                  </a:lnTo>
                  <a:lnTo>
                    <a:pt x="7743" y="18290"/>
                  </a:lnTo>
                  <a:lnTo>
                    <a:pt x="7741" y="18507"/>
                  </a:lnTo>
                  <a:lnTo>
                    <a:pt x="7759" y="18799"/>
                  </a:lnTo>
                  <a:lnTo>
                    <a:pt x="7837" y="18971"/>
                  </a:lnTo>
                  <a:lnTo>
                    <a:pt x="8012" y="18827"/>
                  </a:lnTo>
                  <a:lnTo>
                    <a:pt x="8057" y="19032"/>
                  </a:lnTo>
                  <a:lnTo>
                    <a:pt x="8030" y="19149"/>
                  </a:lnTo>
                  <a:lnTo>
                    <a:pt x="7877" y="19371"/>
                  </a:lnTo>
                  <a:lnTo>
                    <a:pt x="7877" y="19502"/>
                  </a:lnTo>
                  <a:lnTo>
                    <a:pt x="7950" y="19634"/>
                  </a:lnTo>
                  <a:lnTo>
                    <a:pt x="8053" y="19712"/>
                  </a:lnTo>
                  <a:lnTo>
                    <a:pt x="8142" y="19677"/>
                  </a:lnTo>
                  <a:lnTo>
                    <a:pt x="8301" y="19575"/>
                  </a:lnTo>
                  <a:lnTo>
                    <a:pt x="8473" y="19604"/>
                  </a:lnTo>
                  <a:lnTo>
                    <a:pt x="8557" y="19246"/>
                  </a:lnTo>
                  <a:lnTo>
                    <a:pt x="8605" y="19083"/>
                  </a:lnTo>
                  <a:lnTo>
                    <a:pt x="8705" y="18955"/>
                  </a:lnTo>
                  <a:lnTo>
                    <a:pt x="8889" y="18861"/>
                  </a:lnTo>
                  <a:lnTo>
                    <a:pt x="9059" y="18928"/>
                  </a:lnTo>
                  <a:lnTo>
                    <a:pt x="9500" y="19333"/>
                  </a:lnTo>
                  <a:lnTo>
                    <a:pt x="9631" y="19517"/>
                  </a:lnTo>
                  <a:lnTo>
                    <a:pt x="9675" y="19690"/>
                  </a:lnTo>
                  <a:lnTo>
                    <a:pt x="9681" y="19849"/>
                  </a:lnTo>
                  <a:lnTo>
                    <a:pt x="9655" y="20002"/>
                  </a:lnTo>
                  <a:lnTo>
                    <a:pt x="9649" y="20327"/>
                  </a:lnTo>
                  <a:lnTo>
                    <a:pt x="9688" y="20678"/>
                  </a:lnTo>
                  <a:lnTo>
                    <a:pt x="9789" y="20698"/>
                  </a:lnTo>
                  <a:lnTo>
                    <a:pt x="9907" y="20782"/>
                  </a:lnTo>
                  <a:lnTo>
                    <a:pt x="10358" y="21245"/>
                  </a:lnTo>
                  <a:lnTo>
                    <a:pt x="10539" y="21353"/>
                  </a:lnTo>
                  <a:lnTo>
                    <a:pt x="10622" y="21217"/>
                  </a:lnTo>
                  <a:lnTo>
                    <a:pt x="10688" y="21147"/>
                  </a:lnTo>
                  <a:lnTo>
                    <a:pt x="10830" y="21133"/>
                  </a:lnTo>
                  <a:lnTo>
                    <a:pt x="10956" y="21257"/>
                  </a:lnTo>
                  <a:lnTo>
                    <a:pt x="10977" y="21600"/>
                  </a:lnTo>
                  <a:lnTo>
                    <a:pt x="11132" y="21400"/>
                  </a:lnTo>
                  <a:lnTo>
                    <a:pt x="11305" y="21282"/>
                  </a:lnTo>
                  <a:lnTo>
                    <a:pt x="11510" y="21248"/>
                  </a:lnTo>
                  <a:lnTo>
                    <a:pt x="11760" y="21293"/>
                  </a:lnTo>
                  <a:lnTo>
                    <a:pt x="11733" y="21229"/>
                  </a:lnTo>
                  <a:lnTo>
                    <a:pt x="11718" y="21205"/>
                  </a:lnTo>
                  <a:lnTo>
                    <a:pt x="11703" y="21186"/>
                  </a:lnTo>
                  <a:lnTo>
                    <a:pt x="11673" y="21140"/>
                  </a:lnTo>
                  <a:lnTo>
                    <a:pt x="11735" y="20963"/>
                  </a:lnTo>
                  <a:lnTo>
                    <a:pt x="11811" y="20829"/>
                  </a:lnTo>
                  <a:lnTo>
                    <a:pt x="11905" y="20735"/>
                  </a:lnTo>
                  <a:lnTo>
                    <a:pt x="12021" y="20681"/>
                  </a:lnTo>
                  <a:lnTo>
                    <a:pt x="12147" y="21075"/>
                  </a:lnTo>
                  <a:lnTo>
                    <a:pt x="12524" y="21363"/>
                  </a:lnTo>
                  <a:lnTo>
                    <a:pt x="12969" y="21540"/>
                  </a:lnTo>
                  <a:lnTo>
                    <a:pt x="13237" y="21591"/>
                  </a:lnTo>
                  <a:lnTo>
                    <a:pt x="13278" y="21251"/>
                  </a:lnTo>
                  <a:lnTo>
                    <a:pt x="13391" y="20068"/>
                  </a:lnTo>
                  <a:lnTo>
                    <a:pt x="13340" y="19641"/>
                  </a:lnTo>
                  <a:lnTo>
                    <a:pt x="13306" y="19489"/>
                  </a:lnTo>
                  <a:lnTo>
                    <a:pt x="13240" y="19369"/>
                  </a:lnTo>
                  <a:lnTo>
                    <a:pt x="13145" y="19320"/>
                  </a:lnTo>
                  <a:lnTo>
                    <a:pt x="13043" y="19308"/>
                  </a:lnTo>
                  <a:lnTo>
                    <a:pt x="12783" y="19753"/>
                  </a:lnTo>
                  <a:lnTo>
                    <a:pt x="12677" y="19820"/>
                  </a:lnTo>
                  <a:lnTo>
                    <a:pt x="12576" y="19773"/>
                  </a:lnTo>
                  <a:lnTo>
                    <a:pt x="12380" y="19625"/>
                  </a:lnTo>
                  <a:lnTo>
                    <a:pt x="12278" y="19598"/>
                  </a:lnTo>
                  <a:lnTo>
                    <a:pt x="12193" y="19508"/>
                  </a:lnTo>
                  <a:lnTo>
                    <a:pt x="12126" y="19387"/>
                  </a:lnTo>
                  <a:lnTo>
                    <a:pt x="12110" y="19236"/>
                  </a:lnTo>
                  <a:lnTo>
                    <a:pt x="12133" y="19072"/>
                  </a:lnTo>
                  <a:lnTo>
                    <a:pt x="12312" y="18852"/>
                  </a:lnTo>
                  <a:lnTo>
                    <a:pt x="12421" y="18768"/>
                  </a:lnTo>
                  <a:lnTo>
                    <a:pt x="12669" y="18499"/>
                  </a:lnTo>
                  <a:lnTo>
                    <a:pt x="12833" y="18257"/>
                  </a:lnTo>
                  <a:lnTo>
                    <a:pt x="13085" y="17988"/>
                  </a:lnTo>
                  <a:lnTo>
                    <a:pt x="13204" y="17928"/>
                  </a:lnTo>
                  <a:lnTo>
                    <a:pt x="13321" y="17935"/>
                  </a:lnTo>
                  <a:lnTo>
                    <a:pt x="13429" y="17965"/>
                  </a:lnTo>
                  <a:lnTo>
                    <a:pt x="13502" y="18020"/>
                  </a:lnTo>
                  <a:lnTo>
                    <a:pt x="13557" y="18094"/>
                  </a:lnTo>
                  <a:lnTo>
                    <a:pt x="13664" y="18341"/>
                  </a:lnTo>
                  <a:lnTo>
                    <a:pt x="13750" y="18429"/>
                  </a:lnTo>
                  <a:lnTo>
                    <a:pt x="13976" y="18425"/>
                  </a:lnTo>
                  <a:lnTo>
                    <a:pt x="14101" y="18394"/>
                  </a:lnTo>
                  <a:lnTo>
                    <a:pt x="14227" y="18316"/>
                  </a:lnTo>
                  <a:lnTo>
                    <a:pt x="14609" y="17983"/>
                  </a:lnTo>
                  <a:lnTo>
                    <a:pt x="14682" y="17864"/>
                  </a:lnTo>
                  <a:lnTo>
                    <a:pt x="14676" y="17663"/>
                  </a:lnTo>
                  <a:lnTo>
                    <a:pt x="14641" y="17530"/>
                  </a:lnTo>
                  <a:lnTo>
                    <a:pt x="14502" y="17481"/>
                  </a:lnTo>
                  <a:lnTo>
                    <a:pt x="14436" y="17417"/>
                  </a:lnTo>
                  <a:lnTo>
                    <a:pt x="14325" y="16561"/>
                  </a:lnTo>
                  <a:lnTo>
                    <a:pt x="14329" y="16381"/>
                  </a:lnTo>
                  <a:lnTo>
                    <a:pt x="14435" y="16184"/>
                  </a:lnTo>
                  <a:lnTo>
                    <a:pt x="14781" y="16028"/>
                  </a:lnTo>
                  <a:lnTo>
                    <a:pt x="14851" y="15887"/>
                  </a:lnTo>
                  <a:lnTo>
                    <a:pt x="14882" y="15691"/>
                  </a:lnTo>
                  <a:lnTo>
                    <a:pt x="14888" y="15321"/>
                  </a:lnTo>
                  <a:lnTo>
                    <a:pt x="14915" y="14985"/>
                  </a:lnTo>
                  <a:lnTo>
                    <a:pt x="15055" y="14473"/>
                  </a:lnTo>
                  <a:lnTo>
                    <a:pt x="15324" y="13898"/>
                  </a:lnTo>
                  <a:lnTo>
                    <a:pt x="15356" y="13668"/>
                  </a:lnTo>
                  <a:lnTo>
                    <a:pt x="15364" y="13467"/>
                  </a:lnTo>
                  <a:lnTo>
                    <a:pt x="15188" y="12525"/>
                  </a:lnTo>
                  <a:lnTo>
                    <a:pt x="15385" y="12008"/>
                  </a:lnTo>
                  <a:lnTo>
                    <a:pt x="15407" y="11879"/>
                  </a:lnTo>
                  <a:lnTo>
                    <a:pt x="15459" y="11733"/>
                  </a:lnTo>
                  <a:lnTo>
                    <a:pt x="15539" y="11592"/>
                  </a:lnTo>
                  <a:lnTo>
                    <a:pt x="15683" y="11406"/>
                  </a:lnTo>
                  <a:lnTo>
                    <a:pt x="15853" y="11360"/>
                  </a:lnTo>
                  <a:lnTo>
                    <a:pt x="16081" y="11490"/>
                  </a:lnTo>
                  <a:lnTo>
                    <a:pt x="16193" y="11532"/>
                  </a:lnTo>
                  <a:lnTo>
                    <a:pt x="16443" y="11489"/>
                  </a:lnTo>
                  <a:lnTo>
                    <a:pt x="16579" y="11491"/>
                  </a:lnTo>
                  <a:lnTo>
                    <a:pt x="16718" y="11467"/>
                  </a:lnTo>
                  <a:lnTo>
                    <a:pt x="16847" y="11406"/>
                  </a:lnTo>
                  <a:lnTo>
                    <a:pt x="16964" y="11258"/>
                  </a:lnTo>
                  <a:lnTo>
                    <a:pt x="17204" y="10822"/>
                  </a:lnTo>
                  <a:lnTo>
                    <a:pt x="17325" y="10728"/>
                  </a:lnTo>
                  <a:lnTo>
                    <a:pt x="17681" y="10633"/>
                  </a:lnTo>
                  <a:lnTo>
                    <a:pt x="17782" y="10534"/>
                  </a:lnTo>
                  <a:lnTo>
                    <a:pt x="17868" y="10393"/>
                  </a:lnTo>
                  <a:lnTo>
                    <a:pt x="17907" y="10170"/>
                  </a:lnTo>
                  <a:lnTo>
                    <a:pt x="17908" y="9991"/>
                  </a:lnTo>
                  <a:lnTo>
                    <a:pt x="17879" y="9826"/>
                  </a:lnTo>
                  <a:lnTo>
                    <a:pt x="17894" y="9645"/>
                  </a:lnTo>
                  <a:lnTo>
                    <a:pt x="17945" y="9444"/>
                  </a:lnTo>
                  <a:lnTo>
                    <a:pt x="18047" y="9159"/>
                  </a:lnTo>
                  <a:lnTo>
                    <a:pt x="18225" y="8753"/>
                  </a:lnTo>
                  <a:lnTo>
                    <a:pt x="18870" y="8157"/>
                  </a:lnTo>
                  <a:lnTo>
                    <a:pt x="19039" y="8048"/>
                  </a:lnTo>
                  <a:lnTo>
                    <a:pt x="19202" y="7879"/>
                  </a:lnTo>
                  <a:lnTo>
                    <a:pt x="19345" y="7680"/>
                  </a:lnTo>
                  <a:lnTo>
                    <a:pt x="19526" y="7209"/>
                  </a:lnTo>
                  <a:lnTo>
                    <a:pt x="19544" y="6957"/>
                  </a:lnTo>
                  <a:lnTo>
                    <a:pt x="19527" y="6743"/>
                  </a:lnTo>
                  <a:lnTo>
                    <a:pt x="19481" y="6598"/>
                  </a:lnTo>
                  <a:lnTo>
                    <a:pt x="19461" y="6438"/>
                  </a:lnTo>
                  <a:lnTo>
                    <a:pt x="19440" y="6089"/>
                  </a:lnTo>
                  <a:lnTo>
                    <a:pt x="19448" y="5915"/>
                  </a:lnTo>
                  <a:lnTo>
                    <a:pt x="19545" y="5432"/>
                  </a:lnTo>
                  <a:lnTo>
                    <a:pt x="19577" y="5323"/>
                  </a:lnTo>
                  <a:lnTo>
                    <a:pt x="19655" y="5381"/>
                  </a:lnTo>
                  <a:lnTo>
                    <a:pt x="19822" y="5475"/>
                  </a:lnTo>
                  <a:lnTo>
                    <a:pt x="19893" y="5468"/>
                  </a:lnTo>
                  <a:lnTo>
                    <a:pt x="19943" y="5418"/>
                  </a:lnTo>
                  <a:lnTo>
                    <a:pt x="19940" y="5297"/>
                  </a:lnTo>
                  <a:lnTo>
                    <a:pt x="19964" y="5180"/>
                  </a:lnTo>
                  <a:lnTo>
                    <a:pt x="20033" y="5111"/>
                  </a:lnTo>
                  <a:lnTo>
                    <a:pt x="20143" y="5157"/>
                  </a:lnTo>
                  <a:lnTo>
                    <a:pt x="20230" y="5220"/>
                  </a:lnTo>
                  <a:lnTo>
                    <a:pt x="20356" y="5203"/>
                  </a:lnTo>
                  <a:lnTo>
                    <a:pt x="20530" y="5070"/>
                  </a:lnTo>
                  <a:lnTo>
                    <a:pt x="20691" y="4863"/>
                  </a:lnTo>
                  <a:lnTo>
                    <a:pt x="20889" y="4446"/>
                  </a:lnTo>
                  <a:lnTo>
                    <a:pt x="21070" y="3982"/>
                  </a:lnTo>
                  <a:lnTo>
                    <a:pt x="21190" y="3822"/>
                  </a:lnTo>
                  <a:lnTo>
                    <a:pt x="21298" y="3703"/>
                  </a:lnTo>
                  <a:lnTo>
                    <a:pt x="21597" y="3588"/>
                  </a:lnTo>
                  <a:lnTo>
                    <a:pt x="21600" y="3587"/>
                  </a:lnTo>
                  <a:cubicBezTo>
                    <a:pt x="21600" y="3587"/>
                    <a:pt x="21566" y="3490"/>
                    <a:pt x="21566" y="3490"/>
                  </a:cubicBezTo>
                  <a:close/>
                </a:path>
              </a:pathLst>
            </a:custGeom>
            <a:grpFill/>
            <a:ln w="6350">
              <a:solidFill>
                <a:schemeClr val="bg1"/>
              </a:solidFill>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Times New Roman"/>
                <a:ea typeface="+mn-ea"/>
                <a:cs typeface="+mn-cs"/>
              </a:endParaRPr>
            </a:p>
          </p:txBody>
        </p:sp>
        <p:sp>
          <p:nvSpPr>
            <p:cNvPr id="22" name="Shape 18">
              <a:extLst>
                <a:ext uri="{FF2B5EF4-FFF2-40B4-BE49-F238E27FC236}">
                  <a16:creationId xmlns:a16="http://schemas.microsoft.com/office/drawing/2014/main" id="{E10DE3AA-2D17-4535-A76A-327A8E442A98}"/>
                </a:ext>
              </a:extLst>
            </p:cNvPr>
            <p:cNvSpPr/>
            <p:nvPr/>
          </p:nvSpPr>
          <p:spPr>
            <a:xfrm>
              <a:off x="9149812" y="3914845"/>
              <a:ext cx="1437942" cy="857511"/>
            </a:xfrm>
            <a:custGeom>
              <a:avLst/>
              <a:gdLst/>
              <a:ahLst/>
              <a:cxnLst>
                <a:cxn ang="0">
                  <a:pos x="wd2" y="hd2"/>
                </a:cxn>
                <a:cxn ang="5400000">
                  <a:pos x="wd2" y="hd2"/>
                </a:cxn>
                <a:cxn ang="10800000">
                  <a:pos x="wd2" y="hd2"/>
                </a:cxn>
                <a:cxn ang="16200000">
                  <a:pos x="wd2" y="hd2"/>
                </a:cxn>
              </a:cxnLst>
              <a:rect l="0" t="0" r="r" b="b"/>
              <a:pathLst>
                <a:path w="21600" h="21600" extrusionOk="0">
                  <a:moveTo>
                    <a:pt x="21543" y="2964"/>
                  </a:moveTo>
                  <a:lnTo>
                    <a:pt x="21394" y="2555"/>
                  </a:lnTo>
                  <a:lnTo>
                    <a:pt x="21364" y="2329"/>
                  </a:lnTo>
                  <a:lnTo>
                    <a:pt x="21330" y="2080"/>
                  </a:lnTo>
                  <a:lnTo>
                    <a:pt x="21246" y="2040"/>
                  </a:lnTo>
                  <a:lnTo>
                    <a:pt x="21137" y="2053"/>
                  </a:lnTo>
                  <a:lnTo>
                    <a:pt x="21030" y="1963"/>
                  </a:lnTo>
                  <a:lnTo>
                    <a:pt x="21153" y="1878"/>
                  </a:lnTo>
                  <a:lnTo>
                    <a:pt x="21160" y="1657"/>
                  </a:lnTo>
                  <a:lnTo>
                    <a:pt x="21101" y="1408"/>
                  </a:lnTo>
                  <a:lnTo>
                    <a:pt x="21030" y="1241"/>
                  </a:lnTo>
                  <a:lnTo>
                    <a:pt x="20981" y="1196"/>
                  </a:lnTo>
                  <a:lnTo>
                    <a:pt x="20878" y="1161"/>
                  </a:lnTo>
                  <a:lnTo>
                    <a:pt x="20841" y="1128"/>
                  </a:lnTo>
                  <a:lnTo>
                    <a:pt x="20769" y="1012"/>
                  </a:lnTo>
                  <a:lnTo>
                    <a:pt x="20739" y="941"/>
                  </a:lnTo>
                  <a:lnTo>
                    <a:pt x="20699" y="827"/>
                  </a:lnTo>
                  <a:lnTo>
                    <a:pt x="20505" y="614"/>
                  </a:lnTo>
                  <a:lnTo>
                    <a:pt x="20463" y="507"/>
                  </a:lnTo>
                  <a:lnTo>
                    <a:pt x="20490" y="306"/>
                  </a:lnTo>
                  <a:lnTo>
                    <a:pt x="20448" y="224"/>
                  </a:lnTo>
                  <a:lnTo>
                    <a:pt x="20402" y="285"/>
                  </a:lnTo>
                  <a:lnTo>
                    <a:pt x="20416" y="507"/>
                  </a:lnTo>
                  <a:lnTo>
                    <a:pt x="20348" y="678"/>
                  </a:lnTo>
                  <a:lnTo>
                    <a:pt x="20297" y="781"/>
                  </a:lnTo>
                  <a:lnTo>
                    <a:pt x="20253" y="827"/>
                  </a:lnTo>
                  <a:lnTo>
                    <a:pt x="20206" y="775"/>
                  </a:lnTo>
                  <a:lnTo>
                    <a:pt x="20202" y="662"/>
                  </a:lnTo>
                  <a:lnTo>
                    <a:pt x="20217" y="551"/>
                  </a:lnTo>
                  <a:lnTo>
                    <a:pt x="20231" y="507"/>
                  </a:lnTo>
                  <a:lnTo>
                    <a:pt x="20077" y="300"/>
                  </a:lnTo>
                  <a:lnTo>
                    <a:pt x="20015" y="179"/>
                  </a:lnTo>
                  <a:lnTo>
                    <a:pt x="19996" y="0"/>
                  </a:lnTo>
                  <a:lnTo>
                    <a:pt x="19922" y="71"/>
                  </a:lnTo>
                  <a:lnTo>
                    <a:pt x="19806" y="229"/>
                  </a:lnTo>
                  <a:lnTo>
                    <a:pt x="19708" y="301"/>
                  </a:lnTo>
                  <a:lnTo>
                    <a:pt x="19629" y="322"/>
                  </a:lnTo>
                  <a:lnTo>
                    <a:pt x="19352" y="301"/>
                  </a:lnTo>
                  <a:lnTo>
                    <a:pt x="18686" y="415"/>
                  </a:lnTo>
                  <a:lnTo>
                    <a:pt x="18520" y="301"/>
                  </a:lnTo>
                  <a:lnTo>
                    <a:pt x="18039" y="481"/>
                  </a:lnTo>
                  <a:lnTo>
                    <a:pt x="17953" y="667"/>
                  </a:lnTo>
                  <a:lnTo>
                    <a:pt x="17936" y="850"/>
                  </a:lnTo>
                  <a:lnTo>
                    <a:pt x="17909" y="928"/>
                  </a:lnTo>
                  <a:lnTo>
                    <a:pt x="17911" y="1003"/>
                  </a:lnTo>
                  <a:lnTo>
                    <a:pt x="17977" y="1184"/>
                  </a:lnTo>
                  <a:lnTo>
                    <a:pt x="18040" y="1276"/>
                  </a:lnTo>
                  <a:lnTo>
                    <a:pt x="18180" y="1363"/>
                  </a:lnTo>
                  <a:lnTo>
                    <a:pt x="18237" y="1446"/>
                  </a:lnTo>
                  <a:lnTo>
                    <a:pt x="18158" y="1572"/>
                  </a:lnTo>
                  <a:lnTo>
                    <a:pt x="18134" y="1771"/>
                  </a:lnTo>
                  <a:lnTo>
                    <a:pt x="18129" y="1989"/>
                  </a:lnTo>
                  <a:lnTo>
                    <a:pt x="18099" y="2169"/>
                  </a:lnTo>
                  <a:lnTo>
                    <a:pt x="18367" y="2329"/>
                  </a:lnTo>
                  <a:lnTo>
                    <a:pt x="18864" y="2159"/>
                  </a:lnTo>
                  <a:lnTo>
                    <a:pt x="19141" y="2169"/>
                  </a:lnTo>
                  <a:lnTo>
                    <a:pt x="19374" y="2325"/>
                  </a:lnTo>
                  <a:lnTo>
                    <a:pt x="20495" y="3570"/>
                  </a:lnTo>
                  <a:lnTo>
                    <a:pt x="20985" y="3976"/>
                  </a:lnTo>
                  <a:lnTo>
                    <a:pt x="21344" y="3896"/>
                  </a:lnTo>
                  <a:lnTo>
                    <a:pt x="21364" y="2902"/>
                  </a:lnTo>
                  <a:lnTo>
                    <a:pt x="21425" y="2953"/>
                  </a:lnTo>
                  <a:lnTo>
                    <a:pt x="21480" y="3028"/>
                  </a:lnTo>
                  <a:lnTo>
                    <a:pt x="21525" y="3115"/>
                  </a:lnTo>
                  <a:lnTo>
                    <a:pt x="21553" y="3210"/>
                  </a:lnTo>
                  <a:lnTo>
                    <a:pt x="21600" y="3210"/>
                  </a:lnTo>
                  <a:cubicBezTo>
                    <a:pt x="21600" y="3210"/>
                    <a:pt x="21543" y="2964"/>
                    <a:pt x="21543" y="2964"/>
                  </a:cubicBezTo>
                  <a:close/>
                  <a:moveTo>
                    <a:pt x="15398" y="4948"/>
                  </a:moveTo>
                  <a:lnTo>
                    <a:pt x="15006" y="4557"/>
                  </a:lnTo>
                  <a:lnTo>
                    <a:pt x="14808" y="4460"/>
                  </a:lnTo>
                  <a:lnTo>
                    <a:pt x="14710" y="4541"/>
                  </a:lnTo>
                  <a:lnTo>
                    <a:pt x="14500" y="4902"/>
                  </a:lnTo>
                  <a:lnTo>
                    <a:pt x="14380" y="4983"/>
                  </a:lnTo>
                  <a:lnTo>
                    <a:pt x="13905" y="4983"/>
                  </a:lnTo>
                  <a:lnTo>
                    <a:pt x="13705" y="4903"/>
                  </a:lnTo>
                  <a:lnTo>
                    <a:pt x="13482" y="4690"/>
                  </a:lnTo>
                  <a:lnTo>
                    <a:pt x="13301" y="4394"/>
                  </a:lnTo>
                  <a:lnTo>
                    <a:pt x="13221" y="4057"/>
                  </a:lnTo>
                  <a:lnTo>
                    <a:pt x="13231" y="3743"/>
                  </a:lnTo>
                  <a:lnTo>
                    <a:pt x="13281" y="3627"/>
                  </a:lnTo>
                  <a:lnTo>
                    <a:pt x="13500" y="3531"/>
                  </a:lnTo>
                  <a:lnTo>
                    <a:pt x="13612" y="3449"/>
                  </a:lnTo>
                  <a:lnTo>
                    <a:pt x="13652" y="3404"/>
                  </a:lnTo>
                  <a:lnTo>
                    <a:pt x="13693" y="3325"/>
                  </a:lnTo>
                  <a:lnTo>
                    <a:pt x="13716" y="3211"/>
                  </a:lnTo>
                  <a:lnTo>
                    <a:pt x="13710" y="3099"/>
                  </a:lnTo>
                  <a:lnTo>
                    <a:pt x="13718" y="2998"/>
                  </a:lnTo>
                  <a:lnTo>
                    <a:pt x="13787" y="2913"/>
                  </a:lnTo>
                  <a:lnTo>
                    <a:pt x="13787" y="2820"/>
                  </a:lnTo>
                  <a:lnTo>
                    <a:pt x="13258" y="3071"/>
                  </a:lnTo>
                  <a:lnTo>
                    <a:pt x="13013" y="2998"/>
                  </a:lnTo>
                  <a:lnTo>
                    <a:pt x="13028" y="2510"/>
                  </a:lnTo>
                  <a:lnTo>
                    <a:pt x="13079" y="2510"/>
                  </a:lnTo>
                  <a:lnTo>
                    <a:pt x="13156" y="2582"/>
                  </a:lnTo>
                  <a:lnTo>
                    <a:pt x="13239" y="2462"/>
                  </a:lnTo>
                  <a:lnTo>
                    <a:pt x="13332" y="2290"/>
                  </a:lnTo>
                  <a:lnTo>
                    <a:pt x="13433" y="2200"/>
                  </a:lnTo>
                  <a:lnTo>
                    <a:pt x="13522" y="2164"/>
                  </a:lnTo>
                  <a:lnTo>
                    <a:pt x="13765" y="1971"/>
                  </a:lnTo>
                  <a:lnTo>
                    <a:pt x="13838" y="1881"/>
                  </a:lnTo>
                  <a:lnTo>
                    <a:pt x="13750" y="1800"/>
                  </a:lnTo>
                  <a:lnTo>
                    <a:pt x="13729" y="1818"/>
                  </a:lnTo>
                  <a:lnTo>
                    <a:pt x="13693" y="1881"/>
                  </a:lnTo>
                  <a:lnTo>
                    <a:pt x="13598" y="1675"/>
                  </a:lnTo>
                  <a:lnTo>
                    <a:pt x="12881" y="2169"/>
                  </a:lnTo>
                  <a:lnTo>
                    <a:pt x="12498" y="2334"/>
                  </a:lnTo>
                  <a:lnTo>
                    <a:pt x="12110" y="2397"/>
                  </a:lnTo>
                  <a:lnTo>
                    <a:pt x="11897" y="2495"/>
                  </a:lnTo>
                  <a:lnTo>
                    <a:pt x="11480" y="2964"/>
                  </a:lnTo>
                  <a:lnTo>
                    <a:pt x="11277" y="3128"/>
                  </a:lnTo>
                  <a:lnTo>
                    <a:pt x="11211" y="3150"/>
                  </a:lnTo>
                  <a:lnTo>
                    <a:pt x="11067" y="3128"/>
                  </a:lnTo>
                  <a:lnTo>
                    <a:pt x="11042" y="3159"/>
                  </a:lnTo>
                  <a:lnTo>
                    <a:pt x="10998" y="3294"/>
                  </a:lnTo>
                  <a:lnTo>
                    <a:pt x="10973" y="3325"/>
                  </a:lnTo>
                  <a:lnTo>
                    <a:pt x="10871" y="3368"/>
                  </a:lnTo>
                  <a:lnTo>
                    <a:pt x="10790" y="3475"/>
                  </a:lnTo>
                  <a:lnTo>
                    <a:pt x="10711" y="3613"/>
                  </a:lnTo>
                  <a:lnTo>
                    <a:pt x="10612" y="3747"/>
                  </a:lnTo>
                  <a:lnTo>
                    <a:pt x="10408" y="3920"/>
                  </a:lnTo>
                  <a:lnTo>
                    <a:pt x="10358" y="3944"/>
                  </a:lnTo>
                  <a:lnTo>
                    <a:pt x="10311" y="4011"/>
                  </a:lnTo>
                  <a:lnTo>
                    <a:pt x="10171" y="4281"/>
                  </a:lnTo>
                  <a:lnTo>
                    <a:pt x="10140" y="4314"/>
                  </a:lnTo>
                  <a:lnTo>
                    <a:pt x="10119" y="4389"/>
                  </a:lnTo>
                  <a:lnTo>
                    <a:pt x="9951" y="4675"/>
                  </a:lnTo>
                  <a:lnTo>
                    <a:pt x="9921" y="4688"/>
                  </a:lnTo>
                  <a:lnTo>
                    <a:pt x="9842" y="4661"/>
                  </a:lnTo>
                  <a:lnTo>
                    <a:pt x="9810" y="4675"/>
                  </a:lnTo>
                  <a:lnTo>
                    <a:pt x="9794" y="4724"/>
                  </a:lnTo>
                  <a:lnTo>
                    <a:pt x="9744" y="4911"/>
                  </a:lnTo>
                  <a:lnTo>
                    <a:pt x="9715" y="4983"/>
                  </a:lnTo>
                  <a:lnTo>
                    <a:pt x="9500" y="5373"/>
                  </a:lnTo>
                  <a:lnTo>
                    <a:pt x="9383" y="5535"/>
                  </a:lnTo>
                  <a:lnTo>
                    <a:pt x="9264" y="5601"/>
                  </a:lnTo>
                  <a:lnTo>
                    <a:pt x="9126" y="5636"/>
                  </a:lnTo>
                  <a:lnTo>
                    <a:pt x="9023" y="5730"/>
                  </a:lnTo>
                  <a:lnTo>
                    <a:pt x="8682" y="6344"/>
                  </a:lnTo>
                  <a:lnTo>
                    <a:pt x="8559" y="6480"/>
                  </a:lnTo>
                  <a:lnTo>
                    <a:pt x="8414" y="6535"/>
                  </a:lnTo>
                  <a:lnTo>
                    <a:pt x="7918" y="7058"/>
                  </a:lnTo>
                  <a:lnTo>
                    <a:pt x="7877" y="7286"/>
                  </a:lnTo>
                  <a:lnTo>
                    <a:pt x="7870" y="7591"/>
                  </a:lnTo>
                  <a:lnTo>
                    <a:pt x="7904" y="7859"/>
                  </a:lnTo>
                  <a:lnTo>
                    <a:pt x="8029" y="8031"/>
                  </a:lnTo>
                  <a:lnTo>
                    <a:pt x="8087" y="8301"/>
                  </a:lnTo>
                  <a:lnTo>
                    <a:pt x="8154" y="8383"/>
                  </a:lnTo>
                  <a:lnTo>
                    <a:pt x="8199" y="8365"/>
                  </a:lnTo>
                  <a:lnTo>
                    <a:pt x="8390" y="8178"/>
                  </a:lnTo>
                  <a:lnTo>
                    <a:pt x="8426" y="8324"/>
                  </a:lnTo>
                  <a:lnTo>
                    <a:pt x="8474" y="8361"/>
                  </a:lnTo>
                  <a:lnTo>
                    <a:pt x="8527" y="8306"/>
                  </a:lnTo>
                  <a:lnTo>
                    <a:pt x="8583" y="8178"/>
                  </a:lnTo>
                  <a:lnTo>
                    <a:pt x="8768" y="8497"/>
                  </a:lnTo>
                  <a:lnTo>
                    <a:pt x="8709" y="8558"/>
                  </a:lnTo>
                  <a:lnTo>
                    <a:pt x="8687" y="8652"/>
                  </a:lnTo>
                  <a:lnTo>
                    <a:pt x="8706" y="8772"/>
                  </a:lnTo>
                  <a:lnTo>
                    <a:pt x="8721" y="8803"/>
                  </a:lnTo>
                  <a:lnTo>
                    <a:pt x="8851" y="9187"/>
                  </a:lnTo>
                  <a:lnTo>
                    <a:pt x="9041" y="9148"/>
                  </a:lnTo>
                  <a:lnTo>
                    <a:pt x="9212" y="8846"/>
                  </a:lnTo>
                  <a:lnTo>
                    <a:pt x="9287" y="8439"/>
                  </a:lnTo>
                  <a:lnTo>
                    <a:pt x="9379" y="8267"/>
                  </a:lnTo>
                  <a:lnTo>
                    <a:pt x="9824" y="7850"/>
                  </a:lnTo>
                  <a:lnTo>
                    <a:pt x="9975" y="7768"/>
                  </a:lnTo>
                  <a:lnTo>
                    <a:pt x="10157" y="7859"/>
                  </a:lnTo>
                  <a:lnTo>
                    <a:pt x="10389" y="8086"/>
                  </a:lnTo>
                  <a:lnTo>
                    <a:pt x="10585" y="8389"/>
                  </a:lnTo>
                  <a:lnTo>
                    <a:pt x="10664" y="8701"/>
                  </a:lnTo>
                  <a:lnTo>
                    <a:pt x="10557" y="9066"/>
                  </a:lnTo>
                  <a:lnTo>
                    <a:pt x="10537" y="9309"/>
                  </a:lnTo>
                  <a:lnTo>
                    <a:pt x="10638" y="9419"/>
                  </a:lnTo>
                  <a:lnTo>
                    <a:pt x="10711" y="10238"/>
                  </a:lnTo>
                  <a:lnTo>
                    <a:pt x="10883" y="10602"/>
                  </a:lnTo>
                  <a:lnTo>
                    <a:pt x="11151" y="10787"/>
                  </a:lnTo>
                  <a:lnTo>
                    <a:pt x="11754" y="10861"/>
                  </a:lnTo>
                  <a:lnTo>
                    <a:pt x="11821" y="10845"/>
                  </a:lnTo>
                  <a:lnTo>
                    <a:pt x="11930" y="10776"/>
                  </a:lnTo>
                  <a:lnTo>
                    <a:pt x="12012" y="10759"/>
                  </a:lnTo>
                  <a:lnTo>
                    <a:pt x="12073" y="10793"/>
                  </a:lnTo>
                  <a:lnTo>
                    <a:pt x="12181" y="10939"/>
                  </a:lnTo>
                  <a:lnTo>
                    <a:pt x="12249" y="10974"/>
                  </a:lnTo>
                  <a:lnTo>
                    <a:pt x="12298" y="11032"/>
                  </a:lnTo>
                  <a:lnTo>
                    <a:pt x="12321" y="11172"/>
                  </a:lnTo>
                  <a:lnTo>
                    <a:pt x="12335" y="11336"/>
                  </a:lnTo>
                  <a:lnTo>
                    <a:pt x="12367" y="11475"/>
                  </a:lnTo>
                  <a:lnTo>
                    <a:pt x="12409" y="11534"/>
                  </a:lnTo>
                  <a:lnTo>
                    <a:pt x="12517" y="11618"/>
                  </a:lnTo>
                  <a:lnTo>
                    <a:pt x="12560" y="11671"/>
                  </a:lnTo>
                  <a:lnTo>
                    <a:pt x="12749" y="12145"/>
                  </a:lnTo>
                  <a:lnTo>
                    <a:pt x="12778" y="12203"/>
                  </a:lnTo>
                  <a:lnTo>
                    <a:pt x="12842" y="12163"/>
                  </a:lnTo>
                  <a:lnTo>
                    <a:pt x="12905" y="12086"/>
                  </a:lnTo>
                  <a:lnTo>
                    <a:pt x="12933" y="12038"/>
                  </a:lnTo>
                  <a:lnTo>
                    <a:pt x="12987" y="11889"/>
                  </a:lnTo>
                  <a:lnTo>
                    <a:pt x="13252" y="11504"/>
                  </a:lnTo>
                  <a:lnTo>
                    <a:pt x="13886" y="10843"/>
                  </a:lnTo>
                  <a:lnTo>
                    <a:pt x="14104" y="10449"/>
                  </a:lnTo>
                  <a:lnTo>
                    <a:pt x="14216" y="9828"/>
                  </a:lnTo>
                  <a:lnTo>
                    <a:pt x="14243" y="9870"/>
                  </a:lnTo>
                  <a:lnTo>
                    <a:pt x="14310" y="9940"/>
                  </a:lnTo>
                  <a:lnTo>
                    <a:pt x="14374" y="9104"/>
                  </a:lnTo>
                  <a:lnTo>
                    <a:pt x="14592" y="8382"/>
                  </a:lnTo>
                  <a:lnTo>
                    <a:pt x="14884" y="7793"/>
                  </a:lnTo>
                  <a:lnTo>
                    <a:pt x="15164" y="7358"/>
                  </a:lnTo>
                  <a:lnTo>
                    <a:pt x="15114" y="7121"/>
                  </a:lnTo>
                  <a:lnTo>
                    <a:pt x="15136" y="6887"/>
                  </a:lnTo>
                  <a:lnTo>
                    <a:pt x="15213" y="6709"/>
                  </a:lnTo>
                  <a:lnTo>
                    <a:pt x="15330" y="6638"/>
                  </a:lnTo>
                  <a:lnTo>
                    <a:pt x="15421" y="6548"/>
                  </a:lnTo>
                  <a:lnTo>
                    <a:pt x="15495" y="6339"/>
                  </a:lnTo>
                  <a:lnTo>
                    <a:pt x="15590" y="5919"/>
                  </a:lnTo>
                  <a:lnTo>
                    <a:pt x="15547" y="5731"/>
                  </a:lnTo>
                  <a:lnTo>
                    <a:pt x="15568" y="5635"/>
                  </a:lnTo>
                  <a:lnTo>
                    <a:pt x="15610" y="5576"/>
                  </a:lnTo>
                  <a:lnTo>
                    <a:pt x="15637" y="5498"/>
                  </a:lnTo>
                  <a:lnTo>
                    <a:pt x="15625" y="5376"/>
                  </a:lnTo>
                  <a:lnTo>
                    <a:pt x="15602" y="5264"/>
                  </a:lnTo>
                  <a:lnTo>
                    <a:pt x="15596" y="5139"/>
                  </a:lnTo>
                  <a:lnTo>
                    <a:pt x="15637" y="4983"/>
                  </a:lnTo>
                  <a:cubicBezTo>
                    <a:pt x="15637" y="4983"/>
                    <a:pt x="15398" y="4948"/>
                    <a:pt x="15398" y="4948"/>
                  </a:cubicBezTo>
                  <a:close/>
                  <a:moveTo>
                    <a:pt x="2172" y="21019"/>
                  </a:moveTo>
                  <a:lnTo>
                    <a:pt x="1893" y="20770"/>
                  </a:lnTo>
                  <a:lnTo>
                    <a:pt x="1558" y="19957"/>
                  </a:lnTo>
                  <a:lnTo>
                    <a:pt x="1551" y="19922"/>
                  </a:lnTo>
                  <a:lnTo>
                    <a:pt x="1551" y="19887"/>
                  </a:lnTo>
                  <a:lnTo>
                    <a:pt x="1543" y="19867"/>
                  </a:lnTo>
                  <a:lnTo>
                    <a:pt x="1515" y="19874"/>
                  </a:lnTo>
                  <a:lnTo>
                    <a:pt x="1491" y="20104"/>
                  </a:lnTo>
                  <a:lnTo>
                    <a:pt x="1424" y="20275"/>
                  </a:lnTo>
                  <a:lnTo>
                    <a:pt x="1354" y="20325"/>
                  </a:lnTo>
                  <a:lnTo>
                    <a:pt x="1305" y="20239"/>
                  </a:lnTo>
                  <a:lnTo>
                    <a:pt x="1220" y="20405"/>
                  </a:lnTo>
                  <a:lnTo>
                    <a:pt x="1180" y="20517"/>
                  </a:lnTo>
                  <a:lnTo>
                    <a:pt x="1205" y="20575"/>
                  </a:lnTo>
                  <a:lnTo>
                    <a:pt x="1255" y="20627"/>
                  </a:lnTo>
                  <a:lnTo>
                    <a:pt x="1252" y="20744"/>
                  </a:lnTo>
                  <a:lnTo>
                    <a:pt x="1220" y="20880"/>
                  </a:lnTo>
                  <a:lnTo>
                    <a:pt x="1184" y="20980"/>
                  </a:lnTo>
                  <a:lnTo>
                    <a:pt x="1184" y="21135"/>
                  </a:lnTo>
                  <a:lnTo>
                    <a:pt x="1212" y="21248"/>
                  </a:lnTo>
                  <a:lnTo>
                    <a:pt x="1180" y="21549"/>
                  </a:lnTo>
                  <a:lnTo>
                    <a:pt x="1277" y="21600"/>
                  </a:lnTo>
                  <a:lnTo>
                    <a:pt x="1387" y="21484"/>
                  </a:lnTo>
                  <a:lnTo>
                    <a:pt x="1499" y="21210"/>
                  </a:lnTo>
                  <a:lnTo>
                    <a:pt x="1566" y="21131"/>
                  </a:lnTo>
                  <a:lnTo>
                    <a:pt x="1700" y="20966"/>
                  </a:lnTo>
                  <a:lnTo>
                    <a:pt x="1811" y="21066"/>
                  </a:lnTo>
                  <a:lnTo>
                    <a:pt x="2152" y="21440"/>
                  </a:lnTo>
                  <a:lnTo>
                    <a:pt x="2387" y="21449"/>
                  </a:lnTo>
                  <a:lnTo>
                    <a:pt x="2552" y="21386"/>
                  </a:lnTo>
                  <a:lnTo>
                    <a:pt x="2559" y="21062"/>
                  </a:lnTo>
                  <a:lnTo>
                    <a:pt x="2444" y="20816"/>
                  </a:lnTo>
                  <a:cubicBezTo>
                    <a:pt x="2444" y="20816"/>
                    <a:pt x="2172" y="21019"/>
                    <a:pt x="2172" y="21019"/>
                  </a:cubicBezTo>
                  <a:close/>
                  <a:moveTo>
                    <a:pt x="11946" y="13657"/>
                  </a:moveTo>
                  <a:lnTo>
                    <a:pt x="11761" y="13955"/>
                  </a:lnTo>
                  <a:lnTo>
                    <a:pt x="11880" y="14460"/>
                  </a:lnTo>
                  <a:lnTo>
                    <a:pt x="12096" y="14492"/>
                  </a:lnTo>
                  <a:lnTo>
                    <a:pt x="12236" y="14146"/>
                  </a:lnTo>
                  <a:lnTo>
                    <a:pt x="12257" y="13743"/>
                  </a:lnTo>
                  <a:lnTo>
                    <a:pt x="12224" y="13453"/>
                  </a:lnTo>
                  <a:cubicBezTo>
                    <a:pt x="12224" y="13453"/>
                    <a:pt x="11946" y="13657"/>
                    <a:pt x="11946" y="13657"/>
                  </a:cubicBezTo>
                  <a:close/>
                  <a:moveTo>
                    <a:pt x="2687" y="14995"/>
                  </a:moveTo>
                  <a:lnTo>
                    <a:pt x="2722" y="14862"/>
                  </a:lnTo>
                  <a:lnTo>
                    <a:pt x="2666" y="14760"/>
                  </a:lnTo>
                  <a:lnTo>
                    <a:pt x="2609" y="14690"/>
                  </a:lnTo>
                  <a:lnTo>
                    <a:pt x="2531" y="14659"/>
                  </a:lnTo>
                  <a:lnTo>
                    <a:pt x="2407" y="14645"/>
                  </a:lnTo>
                  <a:lnTo>
                    <a:pt x="2360" y="14617"/>
                  </a:lnTo>
                  <a:lnTo>
                    <a:pt x="2246" y="14462"/>
                  </a:lnTo>
                  <a:lnTo>
                    <a:pt x="2147" y="14450"/>
                  </a:lnTo>
                  <a:lnTo>
                    <a:pt x="2049" y="14517"/>
                  </a:lnTo>
                  <a:lnTo>
                    <a:pt x="1986" y="14659"/>
                  </a:lnTo>
                  <a:lnTo>
                    <a:pt x="1842" y="14616"/>
                  </a:lnTo>
                  <a:lnTo>
                    <a:pt x="1649" y="14705"/>
                  </a:lnTo>
                  <a:lnTo>
                    <a:pt x="1459" y="14873"/>
                  </a:lnTo>
                  <a:lnTo>
                    <a:pt x="1321" y="15066"/>
                  </a:lnTo>
                  <a:lnTo>
                    <a:pt x="1243" y="14981"/>
                  </a:lnTo>
                  <a:lnTo>
                    <a:pt x="1106" y="15159"/>
                  </a:lnTo>
                  <a:lnTo>
                    <a:pt x="1043" y="15066"/>
                  </a:lnTo>
                  <a:lnTo>
                    <a:pt x="1000" y="15066"/>
                  </a:lnTo>
                  <a:lnTo>
                    <a:pt x="832" y="15370"/>
                  </a:lnTo>
                  <a:lnTo>
                    <a:pt x="728" y="15514"/>
                  </a:lnTo>
                  <a:lnTo>
                    <a:pt x="638" y="15576"/>
                  </a:lnTo>
                  <a:lnTo>
                    <a:pt x="557" y="15728"/>
                  </a:lnTo>
                  <a:lnTo>
                    <a:pt x="554" y="16077"/>
                  </a:lnTo>
                  <a:lnTo>
                    <a:pt x="614" y="16705"/>
                  </a:lnTo>
                  <a:lnTo>
                    <a:pt x="447" y="16701"/>
                  </a:lnTo>
                  <a:lnTo>
                    <a:pt x="381" y="16730"/>
                  </a:lnTo>
                  <a:lnTo>
                    <a:pt x="330" y="16807"/>
                  </a:lnTo>
                  <a:lnTo>
                    <a:pt x="249" y="16726"/>
                  </a:lnTo>
                  <a:lnTo>
                    <a:pt x="170" y="16744"/>
                  </a:lnTo>
                  <a:lnTo>
                    <a:pt x="101" y="16818"/>
                  </a:lnTo>
                  <a:lnTo>
                    <a:pt x="43" y="16909"/>
                  </a:lnTo>
                  <a:lnTo>
                    <a:pt x="106" y="17089"/>
                  </a:lnTo>
                  <a:lnTo>
                    <a:pt x="84" y="17307"/>
                  </a:lnTo>
                  <a:lnTo>
                    <a:pt x="0" y="17667"/>
                  </a:lnTo>
                  <a:lnTo>
                    <a:pt x="31" y="17937"/>
                  </a:lnTo>
                  <a:lnTo>
                    <a:pt x="111" y="18093"/>
                  </a:lnTo>
                  <a:lnTo>
                    <a:pt x="330" y="18341"/>
                  </a:lnTo>
                  <a:lnTo>
                    <a:pt x="376" y="18156"/>
                  </a:lnTo>
                  <a:lnTo>
                    <a:pt x="493" y="18093"/>
                  </a:lnTo>
                  <a:lnTo>
                    <a:pt x="609" y="18154"/>
                  </a:lnTo>
                  <a:lnTo>
                    <a:pt x="661" y="18341"/>
                  </a:lnTo>
                  <a:lnTo>
                    <a:pt x="730" y="18312"/>
                  </a:lnTo>
                  <a:lnTo>
                    <a:pt x="736" y="18323"/>
                  </a:lnTo>
                  <a:lnTo>
                    <a:pt x="759" y="18341"/>
                  </a:lnTo>
                  <a:lnTo>
                    <a:pt x="807" y="18341"/>
                  </a:lnTo>
                  <a:lnTo>
                    <a:pt x="908" y="18275"/>
                  </a:lnTo>
                  <a:lnTo>
                    <a:pt x="1028" y="18431"/>
                  </a:lnTo>
                  <a:lnTo>
                    <a:pt x="1095" y="18730"/>
                  </a:lnTo>
                  <a:lnTo>
                    <a:pt x="1320" y="18723"/>
                  </a:lnTo>
                  <a:lnTo>
                    <a:pt x="1327" y="18358"/>
                  </a:lnTo>
                  <a:lnTo>
                    <a:pt x="1400" y="17854"/>
                  </a:lnTo>
                  <a:lnTo>
                    <a:pt x="1496" y="17765"/>
                  </a:lnTo>
                  <a:lnTo>
                    <a:pt x="1609" y="17519"/>
                  </a:lnTo>
                  <a:lnTo>
                    <a:pt x="1633" y="17584"/>
                  </a:lnTo>
                  <a:lnTo>
                    <a:pt x="1678" y="17654"/>
                  </a:lnTo>
                  <a:lnTo>
                    <a:pt x="1704" y="17713"/>
                  </a:lnTo>
                  <a:lnTo>
                    <a:pt x="1779" y="17562"/>
                  </a:lnTo>
                  <a:lnTo>
                    <a:pt x="1971" y="17389"/>
                  </a:lnTo>
                  <a:lnTo>
                    <a:pt x="2057" y="17265"/>
                  </a:lnTo>
                  <a:lnTo>
                    <a:pt x="2274" y="16705"/>
                  </a:lnTo>
                  <a:lnTo>
                    <a:pt x="2516" y="16436"/>
                  </a:lnTo>
                  <a:lnTo>
                    <a:pt x="2552" y="16345"/>
                  </a:lnTo>
                  <a:lnTo>
                    <a:pt x="2575" y="16113"/>
                  </a:lnTo>
                  <a:lnTo>
                    <a:pt x="2634" y="15922"/>
                  </a:lnTo>
                  <a:lnTo>
                    <a:pt x="2725" y="15801"/>
                  </a:lnTo>
                  <a:lnTo>
                    <a:pt x="2840" y="15789"/>
                  </a:lnTo>
                  <a:lnTo>
                    <a:pt x="2729" y="15294"/>
                  </a:lnTo>
                  <a:cubicBezTo>
                    <a:pt x="2729" y="15294"/>
                    <a:pt x="2687" y="14995"/>
                    <a:pt x="2687" y="14995"/>
                  </a:cubicBezTo>
                  <a:close/>
                </a:path>
              </a:pathLst>
            </a:custGeom>
            <a:grpFill/>
            <a:ln w="6350">
              <a:solidFill>
                <a:schemeClr val="bg1"/>
              </a:solidFill>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Times New Roman"/>
                <a:ea typeface="+mn-ea"/>
                <a:cs typeface="+mn-cs"/>
              </a:endParaRPr>
            </a:p>
          </p:txBody>
        </p:sp>
        <p:sp>
          <p:nvSpPr>
            <p:cNvPr id="23" name="Shape 19">
              <a:extLst>
                <a:ext uri="{FF2B5EF4-FFF2-40B4-BE49-F238E27FC236}">
                  <a16:creationId xmlns:a16="http://schemas.microsoft.com/office/drawing/2014/main" id="{3C0F893E-9F7A-4B87-8677-09D418D9D336}"/>
                </a:ext>
              </a:extLst>
            </p:cNvPr>
            <p:cNvSpPr/>
            <p:nvPr/>
          </p:nvSpPr>
          <p:spPr>
            <a:xfrm>
              <a:off x="5292651" y="1698722"/>
              <a:ext cx="1223255" cy="486758"/>
            </a:xfrm>
            <a:custGeom>
              <a:avLst/>
              <a:gdLst/>
              <a:ahLst/>
              <a:cxnLst>
                <a:cxn ang="0">
                  <a:pos x="wd2" y="hd2"/>
                </a:cxn>
                <a:cxn ang="5400000">
                  <a:pos x="wd2" y="hd2"/>
                </a:cxn>
                <a:cxn ang="10800000">
                  <a:pos x="wd2" y="hd2"/>
                </a:cxn>
                <a:cxn ang="16200000">
                  <a:pos x="wd2" y="hd2"/>
                </a:cxn>
              </a:cxnLst>
              <a:rect l="0" t="0" r="r" b="b"/>
              <a:pathLst>
                <a:path w="21600" h="21600" extrusionOk="0">
                  <a:moveTo>
                    <a:pt x="21457" y="9141"/>
                  </a:moveTo>
                  <a:lnTo>
                    <a:pt x="21422" y="9028"/>
                  </a:lnTo>
                  <a:lnTo>
                    <a:pt x="21405" y="8858"/>
                  </a:lnTo>
                  <a:lnTo>
                    <a:pt x="21428" y="8681"/>
                  </a:lnTo>
                  <a:lnTo>
                    <a:pt x="21529" y="8231"/>
                  </a:lnTo>
                  <a:lnTo>
                    <a:pt x="21600" y="7846"/>
                  </a:lnTo>
                  <a:lnTo>
                    <a:pt x="21591" y="7504"/>
                  </a:lnTo>
                  <a:lnTo>
                    <a:pt x="21595" y="7326"/>
                  </a:lnTo>
                  <a:lnTo>
                    <a:pt x="19799" y="6925"/>
                  </a:lnTo>
                  <a:lnTo>
                    <a:pt x="19636" y="6797"/>
                  </a:lnTo>
                  <a:lnTo>
                    <a:pt x="18973" y="6007"/>
                  </a:lnTo>
                  <a:lnTo>
                    <a:pt x="18396" y="5701"/>
                  </a:lnTo>
                  <a:lnTo>
                    <a:pt x="18212" y="5451"/>
                  </a:lnTo>
                  <a:lnTo>
                    <a:pt x="18124" y="5388"/>
                  </a:lnTo>
                  <a:lnTo>
                    <a:pt x="18031" y="5435"/>
                  </a:lnTo>
                  <a:lnTo>
                    <a:pt x="17912" y="5694"/>
                  </a:lnTo>
                  <a:lnTo>
                    <a:pt x="17847" y="5754"/>
                  </a:lnTo>
                  <a:lnTo>
                    <a:pt x="17279" y="5316"/>
                  </a:lnTo>
                  <a:lnTo>
                    <a:pt x="17182" y="5477"/>
                  </a:lnTo>
                  <a:lnTo>
                    <a:pt x="17095" y="5117"/>
                  </a:lnTo>
                  <a:lnTo>
                    <a:pt x="16900" y="4980"/>
                  </a:lnTo>
                  <a:lnTo>
                    <a:pt x="16200" y="4893"/>
                  </a:lnTo>
                  <a:lnTo>
                    <a:pt x="15923" y="4640"/>
                  </a:lnTo>
                  <a:lnTo>
                    <a:pt x="15337" y="3651"/>
                  </a:lnTo>
                  <a:lnTo>
                    <a:pt x="15209" y="3533"/>
                  </a:lnTo>
                  <a:lnTo>
                    <a:pt x="14867" y="3449"/>
                  </a:lnTo>
                  <a:lnTo>
                    <a:pt x="14746" y="3506"/>
                  </a:lnTo>
                  <a:lnTo>
                    <a:pt x="14702" y="3653"/>
                  </a:lnTo>
                  <a:lnTo>
                    <a:pt x="14679" y="3841"/>
                  </a:lnTo>
                  <a:lnTo>
                    <a:pt x="14619" y="4024"/>
                  </a:lnTo>
                  <a:lnTo>
                    <a:pt x="14536" y="4132"/>
                  </a:lnTo>
                  <a:lnTo>
                    <a:pt x="14365" y="4281"/>
                  </a:lnTo>
                  <a:lnTo>
                    <a:pt x="14282" y="4409"/>
                  </a:lnTo>
                  <a:lnTo>
                    <a:pt x="14226" y="4217"/>
                  </a:lnTo>
                  <a:lnTo>
                    <a:pt x="14366" y="3878"/>
                  </a:lnTo>
                  <a:lnTo>
                    <a:pt x="14470" y="3430"/>
                  </a:lnTo>
                  <a:lnTo>
                    <a:pt x="14445" y="3037"/>
                  </a:lnTo>
                  <a:lnTo>
                    <a:pt x="14198" y="2871"/>
                  </a:lnTo>
                  <a:lnTo>
                    <a:pt x="12562" y="3045"/>
                  </a:lnTo>
                  <a:lnTo>
                    <a:pt x="12140" y="2871"/>
                  </a:lnTo>
                  <a:lnTo>
                    <a:pt x="12045" y="2380"/>
                  </a:lnTo>
                  <a:lnTo>
                    <a:pt x="11984" y="2260"/>
                  </a:lnTo>
                  <a:lnTo>
                    <a:pt x="11941" y="2660"/>
                  </a:lnTo>
                  <a:lnTo>
                    <a:pt x="11885" y="2660"/>
                  </a:lnTo>
                  <a:lnTo>
                    <a:pt x="11735" y="2071"/>
                  </a:lnTo>
                  <a:lnTo>
                    <a:pt x="11288" y="731"/>
                  </a:lnTo>
                  <a:lnTo>
                    <a:pt x="11114" y="351"/>
                  </a:lnTo>
                  <a:lnTo>
                    <a:pt x="10850" y="21"/>
                  </a:lnTo>
                  <a:lnTo>
                    <a:pt x="10721" y="0"/>
                  </a:lnTo>
                  <a:lnTo>
                    <a:pt x="10665" y="263"/>
                  </a:lnTo>
                  <a:lnTo>
                    <a:pt x="10629" y="607"/>
                  </a:lnTo>
                  <a:lnTo>
                    <a:pt x="10534" y="738"/>
                  </a:lnTo>
                  <a:lnTo>
                    <a:pt x="10272" y="737"/>
                  </a:lnTo>
                  <a:lnTo>
                    <a:pt x="10289" y="822"/>
                  </a:lnTo>
                  <a:lnTo>
                    <a:pt x="10311" y="1029"/>
                  </a:lnTo>
                  <a:lnTo>
                    <a:pt x="10327" y="1121"/>
                  </a:lnTo>
                  <a:lnTo>
                    <a:pt x="10226" y="1413"/>
                  </a:lnTo>
                  <a:lnTo>
                    <a:pt x="10260" y="1637"/>
                  </a:lnTo>
                  <a:lnTo>
                    <a:pt x="10315" y="1846"/>
                  </a:lnTo>
                  <a:lnTo>
                    <a:pt x="10272" y="2102"/>
                  </a:lnTo>
                  <a:lnTo>
                    <a:pt x="9329" y="2102"/>
                  </a:lnTo>
                  <a:lnTo>
                    <a:pt x="9201" y="2252"/>
                  </a:lnTo>
                  <a:lnTo>
                    <a:pt x="9080" y="2493"/>
                  </a:lnTo>
                  <a:lnTo>
                    <a:pt x="8958" y="2630"/>
                  </a:lnTo>
                  <a:lnTo>
                    <a:pt x="8830" y="2470"/>
                  </a:lnTo>
                  <a:lnTo>
                    <a:pt x="8704" y="2644"/>
                  </a:lnTo>
                  <a:lnTo>
                    <a:pt x="8073" y="2470"/>
                  </a:lnTo>
                  <a:lnTo>
                    <a:pt x="7968" y="2380"/>
                  </a:lnTo>
                  <a:lnTo>
                    <a:pt x="7710" y="1892"/>
                  </a:lnTo>
                  <a:lnTo>
                    <a:pt x="7599" y="1936"/>
                  </a:lnTo>
                  <a:lnTo>
                    <a:pt x="7538" y="2078"/>
                  </a:lnTo>
                  <a:lnTo>
                    <a:pt x="7489" y="2226"/>
                  </a:lnTo>
                  <a:lnTo>
                    <a:pt x="7294" y="2351"/>
                  </a:lnTo>
                  <a:lnTo>
                    <a:pt x="7082" y="2604"/>
                  </a:lnTo>
                  <a:lnTo>
                    <a:pt x="6964" y="2660"/>
                  </a:lnTo>
                  <a:lnTo>
                    <a:pt x="6545" y="2660"/>
                  </a:lnTo>
                  <a:lnTo>
                    <a:pt x="6126" y="2871"/>
                  </a:lnTo>
                  <a:lnTo>
                    <a:pt x="6011" y="2807"/>
                  </a:lnTo>
                  <a:lnTo>
                    <a:pt x="5820" y="2527"/>
                  </a:lnTo>
                  <a:lnTo>
                    <a:pt x="5708" y="2470"/>
                  </a:lnTo>
                  <a:lnTo>
                    <a:pt x="5723" y="2597"/>
                  </a:lnTo>
                  <a:lnTo>
                    <a:pt x="5744" y="2912"/>
                  </a:lnTo>
                  <a:lnTo>
                    <a:pt x="5758" y="3045"/>
                  </a:lnTo>
                  <a:lnTo>
                    <a:pt x="5552" y="3041"/>
                  </a:lnTo>
                  <a:lnTo>
                    <a:pt x="5460" y="3098"/>
                  </a:lnTo>
                  <a:lnTo>
                    <a:pt x="5375" y="3256"/>
                  </a:lnTo>
                  <a:lnTo>
                    <a:pt x="5078" y="2852"/>
                  </a:lnTo>
                  <a:lnTo>
                    <a:pt x="4663" y="2474"/>
                  </a:lnTo>
                  <a:lnTo>
                    <a:pt x="4249" y="2367"/>
                  </a:lnTo>
                  <a:lnTo>
                    <a:pt x="3802" y="2972"/>
                  </a:lnTo>
                  <a:lnTo>
                    <a:pt x="3591" y="2910"/>
                  </a:lnTo>
                  <a:lnTo>
                    <a:pt x="3257" y="2660"/>
                  </a:lnTo>
                  <a:lnTo>
                    <a:pt x="2770" y="2759"/>
                  </a:lnTo>
                  <a:lnTo>
                    <a:pt x="2646" y="2660"/>
                  </a:lnTo>
                  <a:lnTo>
                    <a:pt x="1850" y="2735"/>
                  </a:lnTo>
                  <a:lnTo>
                    <a:pt x="1383" y="2997"/>
                  </a:lnTo>
                  <a:lnTo>
                    <a:pt x="1310" y="3658"/>
                  </a:lnTo>
                  <a:lnTo>
                    <a:pt x="1201" y="3866"/>
                  </a:lnTo>
                  <a:lnTo>
                    <a:pt x="1155" y="4251"/>
                  </a:lnTo>
                  <a:lnTo>
                    <a:pt x="1129" y="4721"/>
                  </a:lnTo>
                  <a:lnTo>
                    <a:pt x="1083" y="5179"/>
                  </a:lnTo>
                  <a:lnTo>
                    <a:pt x="1032" y="5179"/>
                  </a:lnTo>
                  <a:lnTo>
                    <a:pt x="1013" y="5053"/>
                  </a:lnTo>
                  <a:lnTo>
                    <a:pt x="997" y="5216"/>
                  </a:lnTo>
                  <a:lnTo>
                    <a:pt x="984" y="5259"/>
                  </a:lnTo>
                  <a:lnTo>
                    <a:pt x="735" y="5830"/>
                  </a:lnTo>
                  <a:lnTo>
                    <a:pt x="622" y="6280"/>
                  </a:lnTo>
                  <a:lnTo>
                    <a:pt x="540" y="6477"/>
                  </a:lnTo>
                  <a:lnTo>
                    <a:pt x="478" y="6581"/>
                  </a:lnTo>
                  <a:lnTo>
                    <a:pt x="420" y="6599"/>
                  </a:lnTo>
                  <a:lnTo>
                    <a:pt x="359" y="6596"/>
                  </a:lnTo>
                  <a:lnTo>
                    <a:pt x="276" y="6522"/>
                  </a:lnTo>
                  <a:lnTo>
                    <a:pt x="187" y="6522"/>
                  </a:lnTo>
                  <a:lnTo>
                    <a:pt x="87" y="6587"/>
                  </a:lnTo>
                  <a:lnTo>
                    <a:pt x="39" y="6748"/>
                  </a:lnTo>
                  <a:lnTo>
                    <a:pt x="23" y="6934"/>
                  </a:lnTo>
                  <a:lnTo>
                    <a:pt x="0" y="7515"/>
                  </a:lnTo>
                  <a:lnTo>
                    <a:pt x="12" y="7663"/>
                  </a:lnTo>
                  <a:lnTo>
                    <a:pt x="38" y="7793"/>
                  </a:lnTo>
                  <a:lnTo>
                    <a:pt x="147" y="7929"/>
                  </a:lnTo>
                  <a:lnTo>
                    <a:pt x="284" y="7909"/>
                  </a:lnTo>
                  <a:lnTo>
                    <a:pt x="338" y="8007"/>
                  </a:lnTo>
                  <a:lnTo>
                    <a:pt x="370" y="8173"/>
                  </a:lnTo>
                  <a:lnTo>
                    <a:pt x="377" y="8383"/>
                  </a:lnTo>
                  <a:lnTo>
                    <a:pt x="375" y="8608"/>
                  </a:lnTo>
                  <a:lnTo>
                    <a:pt x="380" y="8861"/>
                  </a:lnTo>
                  <a:lnTo>
                    <a:pt x="406" y="9182"/>
                  </a:lnTo>
                  <a:lnTo>
                    <a:pt x="457" y="9469"/>
                  </a:lnTo>
                  <a:lnTo>
                    <a:pt x="514" y="9680"/>
                  </a:lnTo>
                  <a:lnTo>
                    <a:pt x="624" y="9971"/>
                  </a:lnTo>
                  <a:lnTo>
                    <a:pt x="692" y="10017"/>
                  </a:lnTo>
                  <a:lnTo>
                    <a:pt x="758" y="10127"/>
                  </a:lnTo>
                  <a:lnTo>
                    <a:pt x="815" y="10278"/>
                  </a:lnTo>
                  <a:lnTo>
                    <a:pt x="884" y="11479"/>
                  </a:lnTo>
                  <a:lnTo>
                    <a:pt x="933" y="11766"/>
                  </a:lnTo>
                  <a:lnTo>
                    <a:pt x="980" y="11972"/>
                  </a:lnTo>
                  <a:lnTo>
                    <a:pt x="1042" y="12130"/>
                  </a:lnTo>
                  <a:lnTo>
                    <a:pt x="1221" y="12492"/>
                  </a:lnTo>
                  <a:lnTo>
                    <a:pt x="1284" y="12531"/>
                  </a:lnTo>
                  <a:lnTo>
                    <a:pt x="1338" y="12541"/>
                  </a:lnTo>
                  <a:lnTo>
                    <a:pt x="1428" y="12848"/>
                  </a:lnTo>
                  <a:lnTo>
                    <a:pt x="1557" y="13014"/>
                  </a:lnTo>
                  <a:lnTo>
                    <a:pt x="1623" y="13062"/>
                  </a:lnTo>
                  <a:lnTo>
                    <a:pt x="1674" y="13157"/>
                  </a:lnTo>
                  <a:lnTo>
                    <a:pt x="1677" y="13308"/>
                  </a:lnTo>
                  <a:lnTo>
                    <a:pt x="1672" y="13486"/>
                  </a:lnTo>
                  <a:lnTo>
                    <a:pt x="1617" y="13889"/>
                  </a:lnTo>
                  <a:lnTo>
                    <a:pt x="1608" y="14159"/>
                  </a:lnTo>
                  <a:lnTo>
                    <a:pt x="1631" y="14369"/>
                  </a:lnTo>
                  <a:lnTo>
                    <a:pt x="1673" y="14568"/>
                  </a:lnTo>
                  <a:lnTo>
                    <a:pt x="1725" y="14730"/>
                  </a:lnTo>
                  <a:lnTo>
                    <a:pt x="1788" y="14849"/>
                  </a:lnTo>
                  <a:lnTo>
                    <a:pt x="1854" y="14904"/>
                  </a:lnTo>
                  <a:lnTo>
                    <a:pt x="1990" y="14752"/>
                  </a:lnTo>
                  <a:lnTo>
                    <a:pt x="2143" y="14518"/>
                  </a:lnTo>
                  <a:lnTo>
                    <a:pt x="2220" y="14442"/>
                  </a:lnTo>
                  <a:lnTo>
                    <a:pt x="2279" y="14328"/>
                  </a:lnTo>
                  <a:lnTo>
                    <a:pt x="2319" y="14182"/>
                  </a:lnTo>
                  <a:lnTo>
                    <a:pt x="2335" y="14007"/>
                  </a:lnTo>
                  <a:lnTo>
                    <a:pt x="2370" y="13841"/>
                  </a:lnTo>
                  <a:lnTo>
                    <a:pt x="2420" y="13728"/>
                  </a:lnTo>
                  <a:lnTo>
                    <a:pt x="2481" y="13709"/>
                  </a:lnTo>
                  <a:lnTo>
                    <a:pt x="2553" y="13878"/>
                  </a:lnTo>
                  <a:lnTo>
                    <a:pt x="2633" y="14159"/>
                  </a:lnTo>
                  <a:lnTo>
                    <a:pt x="2758" y="14700"/>
                  </a:lnTo>
                  <a:lnTo>
                    <a:pt x="2779" y="15009"/>
                  </a:lnTo>
                  <a:lnTo>
                    <a:pt x="2763" y="15252"/>
                  </a:lnTo>
                  <a:lnTo>
                    <a:pt x="2459" y="15948"/>
                  </a:lnTo>
                  <a:lnTo>
                    <a:pt x="2392" y="16046"/>
                  </a:lnTo>
                  <a:lnTo>
                    <a:pt x="2099" y="16359"/>
                  </a:lnTo>
                  <a:lnTo>
                    <a:pt x="2023" y="16372"/>
                  </a:lnTo>
                  <a:lnTo>
                    <a:pt x="1941" y="16348"/>
                  </a:lnTo>
                  <a:lnTo>
                    <a:pt x="1887" y="16387"/>
                  </a:lnTo>
                  <a:lnTo>
                    <a:pt x="1840" y="16467"/>
                  </a:lnTo>
                  <a:lnTo>
                    <a:pt x="1810" y="16597"/>
                  </a:lnTo>
                  <a:lnTo>
                    <a:pt x="1783" y="16761"/>
                  </a:lnTo>
                  <a:lnTo>
                    <a:pt x="1759" y="16949"/>
                  </a:lnTo>
                  <a:lnTo>
                    <a:pt x="1734" y="17220"/>
                  </a:lnTo>
                  <a:lnTo>
                    <a:pt x="1692" y="17421"/>
                  </a:lnTo>
                  <a:lnTo>
                    <a:pt x="1628" y="17532"/>
                  </a:lnTo>
                  <a:lnTo>
                    <a:pt x="1560" y="17588"/>
                  </a:lnTo>
                  <a:lnTo>
                    <a:pt x="1507" y="17767"/>
                  </a:lnTo>
                  <a:lnTo>
                    <a:pt x="1488" y="18070"/>
                  </a:lnTo>
                  <a:lnTo>
                    <a:pt x="1530" y="18388"/>
                  </a:lnTo>
                  <a:lnTo>
                    <a:pt x="1591" y="18658"/>
                  </a:lnTo>
                  <a:lnTo>
                    <a:pt x="1668" y="18770"/>
                  </a:lnTo>
                  <a:lnTo>
                    <a:pt x="1703" y="18731"/>
                  </a:lnTo>
                  <a:lnTo>
                    <a:pt x="1738" y="18668"/>
                  </a:lnTo>
                  <a:lnTo>
                    <a:pt x="1752" y="18614"/>
                  </a:lnTo>
                  <a:lnTo>
                    <a:pt x="1761" y="18566"/>
                  </a:lnTo>
                  <a:lnTo>
                    <a:pt x="1770" y="18473"/>
                  </a:lnTo>
                  <a:lnTo>
                    <a:pt x="1772" y="17946"/>
                  </a:lnTo>
                  <a:lnTo>
                    <a:pt x="1790" y="17909"/>
                  </a:lnTo>
                  <a:lnTo>
                    <a:pt x="1840" y="17923"/>
                  </a:lnTo>
                  <a:lnTo>
                    <a:pt x="2008" y="18544"/>
                  </a:lnTo>
                  <a:lnTo>
                    <a:pt x="2028" y="18605"/>
                  </a:lnTo>
                  <a:lnTo>
                    <a:pt x="2096" y="18757"/>
                  </a:lnTo>
                  <a:lnTo>
                    <a:pt x="2159" y="18832"/>
                  </a:lnTo>
                  <a:lnTo>
                    <a:pt x="2236" y="18870"/>
                  </a:lnTo>
                  <a:lnTo>
                    <a:pt x="2391" y="18854"/>
                  </a:lnTo>
                  <a:lnTo>
                    <a:pt x="2460" y="18927"/>
                  </a:lnTo>
                  <a:lnTo>
                    <a:pt x="2649" y="19409"/>
                  </a:lnTo>
                  <a:lnTo>
                    <a:pt x="2720" y="19652"/>
                  </a:lnTo>
                  <a:lnTo>
                    <a:pt x="2746" y="19940"/>
                  </a:lnTo>
                  <a:lnTo>
                    <a:pt x="2790" y="20988"/>
                  </a:lnTo>
                  <a:lnTo>
                    <a:pt x="3058" y="21097"/>
                  </a:lnTo>
                  <a:lnTo>
                    <a:pt x="3205" y="21286"/>
                  </a:lnTo>
                  <a:lnTo>
                    <a:pt x="3256" y="21565"/>
                  </a:lnTo>
                  <a:lnTo>
                    <a:pt x="3316" y="21600"/>
                  </a:lnTo>
                  <a:lnTo>
                    <a:pt x="3407" y="21472"/>
                  </a:lnTo>
                  <a:lnTo>
                    <a:pt x="3472" y="21314"/>
                  </a:lnTo>
                  <a:lnTo>
                    <a:pt x="3526" y="21135"/>
                  </a:lnTo>
                  <a:lnTo>
                    <a:pt x="3590" y="20975"/>
                  </a:lnTo>
                  <a:lnTo>
                    <a:pt x="3674" y="20837"/>
                  </a:lnTo>
                  <a:lnTo>
                    <a:pt x="3823" y="20717"/>
                  </a:lnTo>
                  <a:lnTo>
                    <a:pt x="3974" y="20651"/>
                  </a:lnTo>
                  <a:lnTo>
                    <a:pt x="4354" y="20639"/>
                  </a:lnTo>
                  <a:lnTo>
                    <a:pt x="4458" y="20691"/>
                  </a:lnTo>
                  <a:lnTo>
                    <a:pt x="4525" y="20751"/>
                  </a:lnTo>
                  <a:lnTo>
                    <a:pt x="4576" y="20854"/>
                  </a:lnTo>
                  <a:lnTo>
                    <a:pt x="4953" y="20936"/>
                  </a:lnTo>
                  <a:lnTo>
                    <a:pt x="5041" y="20903"/>
                  </a:lnTo>
                  <a:lnTo>
                    <a:pt x="5329" y="20600"/>
                  </a:lnTo>
                  <a:lnTo>
                    <a:pt x="5444" y="20572"/>
                  </a:lnTo>
                  <a:lnTo>
                    <a:pt x="5871" y="19976"/>
                  </a:lnTo>
                  <a:lnTo>
                    <a:pt x="5905" y="19791"/>
                  </a:lnTo>
                  <a:lnTo>
                    <a:pt x="5912" y="19616"/>
                  </a:lnTo>
                  <a:lnTo>
                    <a:pt x="5861" y="19500"/>
                  </a:lnTo>
                  <a:lnTo>
                    <a:pt x="5716" y="19360"/>
                  </a:lnTo>
                  <a:lnTo>
                    <a:pt x="5650" y="19256"/>
                  </a:lnTo>
                  <a:lnTo>
                    <a:pt x="5610" y="19102"/>
                  </a:lnTo>
                  <a:lnTo>
                    <a:pt x="5617" y="18949"/>
                  </a:lnTo>
                  <a:lnTo>
                    <a:pt x="5656" y="18838"/>
                  </a:lnTo>
                  <a:lnTo>
                    <a:pt x="5888" y="18812"/>
                  </a:lnTo>
                  <a:lnTo>
                    <a:pt x="6057" y="18678"/>
                  </a:lnTo>
                  <a:lnTo>
                    <a:pt x="6118" y="18596"/>
                  </a:lnTo>
                  <a:lnTo>
                    <a:pt x="6150" y="18475"/>
                  </a:lnTo>
                  <a:lnTo>
                    <a:pt x="6150" y="18323"/>
                  </a:lnTo>
                  <a:lnTo>
                    <a:pt x="6159" y="18150"/>
                  </a:lnTo>
                  <a:lnTo>
                    <a:pt x="6199" y="17992"/>
                  </a:lnTo>
                  <a:lnTo>
                    <a:pt x="6254" y="17811"/>
                  </a:lnTo>
                  <a:lnTo>
                    <a:pt x="6280" y="17628"/>
                  </a:lnTo>
                  <a:lnTo>
                    <a:pt x="6329" y="17432"/>
                  </a:lnTo>
                  <a:lnTo>
                    <a:pt x="6555" y="17174"/>
                  </a:lnTo>
                  <a:lnTo>
                    <a:pt x="6698" y="17267"/>
                  </a:lnTo>
                  <a:lnTo>
                    <a:pt x="6774" y="17397"/>
                  </a:lnTo>
                  <a:lnTo>
                    <a:pt x="6840" y="17553"/>
                  </a:lnTo>
                  <a:lnTo>
                    <a:pt x="6998" y="17672"/>
                  </a:lnTo>
                  <a:lnTo>
                    <a:pt x="7104" y="17662"/>
                  </a:lnTo>
                  <a:lnTo>
                    <a:pt x="7459" y="18108"/>
                  </a:lnTo>
                  <a:lnTo>
                    <a:pt x="7615" y="18210"/>
                  </a:lnTo>
                  <a:lnTo>
                    <a:pt x="7681" y="18179"/>
                  </a:lnTo>
                  <a:lnTo>
                    <a:pt x="7719" y="18050"/>
                  </a:lnTo>
                  <a:lnTo>
                    <a:pt x="7741" y="17672"/>
                  </a:lnTo>
                  <a:lnTo>
                    <a:pt x="7791" y="17525"/>
                  </a:lnTo>
                  <a:lnTo>
                    <a:pt x="7897" y="17464"/>
                  </a:lnTo>
                  <a:lnTo>
                    <a:pt x="8094" y="17554"/>
                  </a:lnTo>
                  <a:lnTo>
                    <a:pt x="8317" y="17785"/>
                  </a:lnTo>
                  <a:lnTo>
                    <a:pt x="8419" y="17853"/>
                  </a:lnTo>
                  <a:lnTo>
                    <a:pt x="8528" y="17831"/>
                  </a:lnTo>
                  <a:lnTo>
                    <a:pt x="8688" y="17639"/>
                  </a:lnTo>
                  <a:lnTo>
                    <a:pt x="8742" y="17440"/>
                  </a:lnTo>
                  <a:lnTo>
                    <a:pt x="8766" y="17227"/>
                  </a:lnTo>
                  <a:lnTo>
                    <a:pt x="8778" y="17032"/>
                  </a:lnTo>
                  <a:lnTo>
                    <a:pt x="8802" y="16876"/>
                  </a:lnTo>
                  <a:lnTo>
                    <a:pt x="8877" y="16792"/>
                  </a:lnTo>
                  <a:lnTo>
                    <a:pt x="9276" y="16994"/>
                  </a:lnTo>
                  <a:lnTo>
                    <a:pt x="9384" y="17009"/>
                  </a:lnTo>
                  <a:lnTo>
                    <a:pt x="9619" y="16869"/>
                  </a:lnTo>
                  <a:lnTo>
                    <a:pt x="9712" y="16999"/>
                  </a:lnTo>
                  <a:lnTo>
                    <a:pt x="9753" y="17175"/>
                  </a:lnTo>
                  <a:lnTo>
                    <a:pt x="9783" y="17575"/>
                  </a:lnTo>
                  <a:lnTo>
                    <a:pt x="9808" y="17772"/>
                  </a:lnTo>
                  <a:lnTo>
                    <a:pt x="9842" y="17957"/>
                  </a:lnTo>
                  <a:lnTo>
                    <a:pt x="9888" y="18120"/>
                  </a:lnTo>
                  <a:lnTo>
                    <a:pt x="10081" y="18428"/>
                  </a:lnTo>
                  <a:lnTo>
                    <a:pt x="10181" y="18644"/>
                  </a:lnTo>
                  <a:lnTo>
                    <a:pt x="10293" y="18814"/>
                  </a:lnTo>
                  <a:lnTo>
                    <a:pt x="10383" y="18890"/>
                  </a:lnTo>
                  <a:lnTo>
                    <a:pt x="10422" y="19011"/>
                  </a:lnTo>
                  <a:lnTo>
                    <a:pt x="10633" y="19226"/>
                  </a:lnTo>
                  <a:lnTo>
                    <a:pt x="10699" y="19329"/>
                  </a:lnTo>
                  <a:lnTo>
                    <a:pt x="10781" y="19401"/>
                  </a:lnTo>
                  <a:lnTo>
                    <a:pt x="11106" y="19431"/>
                  </a:lnTo>
                  <a:lnTo>
                    <a:pt x="11232" y="19382"/>
                  </a:lnTo>
                  <a:lnTo>
                    <a:pt x="11318" y="19318"/>
                  </a:lnTo>
                  <a:lnTo>
                    <a:pt x="11389" y="19124"/>
                  </a:lnTo>
                  <a:lnTo>
                    <a:pt x="11419" y="18955"/>
                  </a:lnTo>
                  <a:lnTo>
                    <a:pt x="11451" y="18801"/>
                  </a:lnTo>
                  <a:lnTo>
                    <a:pt x="11471" y="18648"/>
                  </a:lnTo>
                  <a:lnTo>
                    <a:pt x="11477" y="18570"/>
                  </a:lnTo>
                  <a:lnTo>
                    <a:pt x="11485" y="18492"/>
                  </a:lnTo>
                  <a:lnTo>
                    <a:pt x="11508" y="18329"/>
                  </a:lnTo>
                  <a:lnTo>
                    <a:pt x="11546" y="18160"/>
                  </a:lnTo>
                  <a:lnTo>
                    <a:pt x="11601" y="17998"/>
                  </a:lnTo>
                  <a:lnTo>
                    <a:pt x="11643" y="17823"/>
                  </a:lnTo>
                  <a:lnTo>
                    <a:pt x="11672" y="17648"/>
                  </a:lnTo>
                  <a:lnTo>
                    <a:pt x="11714" y="17477"/>
                  </a:lnTo>
                  <a:lnTo>
                    <a:pt x="11799" y="17350"/>
                  </a:lnTo>
                  <a:lnTo>
                    <a:pt x="11915" y="17248"/>
                  </a:lnTo>
                  <a:lnTo>
                    <a:pt x="12120" y="17224"/>
                  </a:lnTo>
                  <a:lnTo>
                    <a:pt x="12241" y="17262"/>
                  </a:lnTo>
                  <a:lnTo>
                    <a:pt x="12469" y="17549"/>
                  </a:lnTo>
                  <a:lnTo>
                    <a:pt x="12644" y="17645"/>
                  </a:lnTo>
                  <a:lnTo>
                    <a:pt x="12763" y="17642"/>
                  </a:lnTo>
                  <a:lnTo>
                    <a:pt x="12941" y="17740"/>
                  </a:lnTo>
                  <a:lnTo>
                    <a:pt x="13007" y="17870"/>
                  </a:lnTo>
                  <a:lnTo>
                    <a:pt x="13081" y="17970"/>
                  </a:lnTo>
                  <a:lnTo>
                    <a:pt x="13163" y="18024"/>
                  </a:lnTo>
                  <a:lnTo>
                    <a:pt x="13249" y="18002"/>
                  </a:lnTo>
                  <a:lnTo>
                    <a:pt x="13442" y="17799"/>
                  </a:lnTo>
                  <a:lnTo>
                    <a:pt x="13593" y="17832"/>
                  </a:lnTo>
                  <a:lnTo>
                    <a:pt x="13657" y="17811"/>
                  </a:lnTo>
                  <a:lnTo>
                    <a:pt x="13698" y="17674"/>
                  </a:lnTo>
                  <a:lnTo>
                    <a:pt x="13734" y="17496"/>
                  </a:lnTo>
                  <a:lnTo>
                    <a:pt x="13756" y="17319"/>
                  </a:lnTo>
                  <a:lnTo>
                    <a:pt x="13799" y="17183"/>
                  </a:lnTo>
                  <a:lnTo>
                    <a:pt x="14243" y="17162"/>
                  </a:lnTo>
                  <a:lnTo>
                    <a:pt x="14329" y="17114"/>
                  </a:lnTo>
                  <a:lnTo>
                    <a:pt x="14407" y="17032"/>
                  </a:lnTo>
                  <a:lnTo>
                    <a:pt x="14477" y="16829"/>
                  </a:lnTo>
                  <a:lnTo>
                    <a:pt x="14534" y="16226"/>
                  </a:lnTo>
                  <a:lnTo>
                    <a:pt x="14606" y="16105"/>
                  </a:lnTo>
                  <a:lnTo>
                    <a:pt x="14712" y="16053"/>
                  </a:lnTo>
                  <a:lnTo>
                    <a:pt x="15147" y="16222"/>
                  </a:lnTo>
                  <a:lnTo>
                    <a:pt x="15923" y="15985"/>
                  </a:lnTo>
                  <a:lnTo>
                    <a:pt x="16349" y="15448"/>
                  </a:lnTo>
                  <a:lnTo>
                    <a:pt x="16423" y="15420"/>
                  </a:lnTo>
                  <a:lnTo>
                    <a:pt x="16507" y="15548"/>
                  </a:lnTo>
                  <a:lnTo>
                    <a:pt x="16590" y="15615"/>
                  </a:lnTo>
                  <a:lnTo>
                    <a:pt x="16685" y="15576"/>
                  </a:lnTo>
                  <a:lnTo>
                    <a:pt x="16810" y="15270"/>
                  </a:lnTo>
                  <a:lnTo>
                    <a:pt x="16869" y="15024"/>
                  </a:lnTo>
                  <a:lnTo>
                    <a:pt x="16929" y="14580"/>
                  </a:lnTo>
                  <a:lnTo>
                    <a:pt x="16945" y="14377"/>
                  </a:lnTo>
                  <a:lnTo>
                    <a:pt x="16975" y="14192"/>
                  </a:lnTo>
                  <a:lnTo>
                    <a:pt x="17059" y="13789"/>
                  </a:lnTo>
                  <a:lnTo>
                    <a:pt x="17134" y="13612"/>
                  </a:lnTo>
                  <a:lnTo>
                    <a:pt x="17272" y="13430"/>
                  </a:lnTo>
                  <a:lnTo>
                    <a:pt x="17578" y="13216"/>
                  </a:lnTo>
                  <a:lnTo>
                    <a:pt x="17831" y="12861"/>
                  </a:lnTo>
                  <a:lnTo>
                    <a:pt x="17958" y="12563"/>
                  </a:lnTo>
                  <a:lnTo>
                    <a:pt x="18389" y="11972"/>
                  </a:lnTo>
                  <a:lnTo>
                    <a:pt x="18471" y="11937"/>
                  </a:lnTo>
                  <a:lnTo>
                    <a:pt x="18550" y="11966"/>
                  </a:lnTo>
                  <a:lnTo>
                    <a:pt x="18628" y="12032"/>
                  </a:lnTo>
                  <a:lnTo>
                    <a:pt x="18787" y="12362"/>
                  </a:lnTo>
                  <a:lnTo>
                    <a:pt x="19011" y="13334"/>
                  </a:lnTo>
                  <a:lnTo>
                    <a:pt x="19110" y="13365"/>
                  </a:lnTo>
                  <a:lnTo>
                    <a:pt x="19351" y="13266"/>
                  </a:lnTo>
                  <a:lnTo>
                    <a:pt x="19429" y="13196"/>
                  </a:lnTo>
                  <a:lnTo>
                    <a:pt x="19506" y="13159"/>
                  </a:lnTo>
                  <a:lnTo>
                    <a:pt x="19661" y="13243"/>
                  </a:lnTo>
                  <a:lnTo>
                    <a:pt x="19736" y="13237"/>
                  </a:lnTo>
                  <a:lnTo>
                    <a:pt x="19802" y="13104"/>
                  </a:lnTo>
                  <a:lnTo>
                    <a:pt x="19856" y="12800"/>
                  </a:lnTo>
                  <a:lnTo>
                    <a:pt x="19877" y="12557"/>
                  </a:lnTo>
                  <a:lnTo>
                    <a:pt x="19882" y="12331"/>
                  </a:lnTo>
                  <a:lnTo>
                    <a:pt x="19894" y="12138"/>
                  </a:lnTo>
                  <a:lnTo>
                    <a:pt x="19911" y="11946"/>
                  </a:lnTo>
                  <a:lnTo>
                    <a:pt x="19891" y="11561"/>
                  </a:lnTo>
                  <a:lnTo>
                    <a:pt x="19908" y="11372"/>
                  </a:lnTo>
                  <a:lnTo>
                    <a:pt x="19955" y="11204"/>
                  </a:lnTo>
                  <a:lnTo>
                    <a:pt x="20053" y="11069"/>
                  </a:lnTo>
                  <a:lnTo>
                    <a:pt x="20139" y="11003"/>
                  </a:lnTo>
                  <a:lnTo>
                    <a:pt x="20223" y="10985"/>
                  </a:lnTo>
                  <a:lnTo>
                    <a:pt x="20297" y="11025"/>
                  </a:lnTo>
                  <a:lnTo>
                    <a:pt x="20376" y="11035"/>
                  </a:lnTo>
                  <a:lnTo>
                    <a:pt x="20544" y="10994"/>
                  </a:lnTo>
                  <a:lnTo>
                    <a:pt x="20621" y="10896"/>
                  </a:lnTo>
                  <a:lnTo>
                    <a:pt x="20662" y="10816"/>
                  </a:lnTo>
                  <a:lnTo>
                    <a:pt x="20698" y="10659"/>
                  </a:lnTo>
                  <a:lnTo>
                    <a:pt x="20754" y="10498"/>
                  </a:lnTo>
                  <a:lnTo>
                    <a:pt x="20877" y="10303"/>
                  </a:lnTo>
                  <a:lnTo>
                    <a:pt x="20955" y="10266"/>
                  </a:lnTo>
                  <a:lnTo>
                    <a:pt x="21042" y="10288"/>
                  </a:lnTo>
                  <a:lnTo>
                    <a:pt x="21191" y="10377"/>
                  </a:lnTo>
                  <a:lnTo>
                    <a:pt x="21246" y="10479"/>
                  </a:lnTo>
                  <a:lnTo>
                    <a:pt x="21292" y="10798"/>
                  </a:lnTo>
                  <a:lnTo>
                    <a:pt x="21341" y="10893"/>
                  </a:lnTo>
                  <a:lnTo>
                    <a:pt x="21406" y="10853"/>
                  </a:lnTo>
                  <a:lnTo>
                    <a:pt x="21465" y="10727"/>
                  </a:lnTo>
                  <a:lnTo>
                    <a:pt x="21516" y="10553"/>
                  </a:lnTo>
                  <a:lnTo>
                    <a:pt x="21542" y="10320"/>
                  </a:lnTo>
                  <a:lnTo>
                    <a:pt x="21556" y="10046"/>
                  </a:lnTo>
                  <a:lnTo>
                    <a:pt x="21530" y="9654"/>
                  </a:lnTo>
                  <a:cubicBezTo>
                    <a:pt x="21530" y="9654"/>
                    <a:pt x="21457" y="9141"/>
                    <a:pt x="21457" y="9141"/>
                  </a:cubicBezTo>
                  <a:close/>
                </a:path>
              </a:pathLst>
            </a:custGeom>
            <a:grpFill/>
            <a:ln w="6350">
              <a:solidFill>
                <a:schemeClr val="bg1"/>
              </a:solidFill>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Times New Roman"/>
                <a:ea typeface="+mn-ea"/>
                <a:cs typeface="+mn-cs"/>
              </a:endParaRPr>
            </a:p>
          </p:txBody>
        </p:sp>
        <p:sp>
          <p:nvSpPr>
            <p:cNvPr id="24" name="Shape 20">
              <a:extLst>
                <a:ext uri="{FF2B5EF4-FFF2-40B4-BE49-F238E27FC236}">
                  <a16:creationId xmlns:a16="http://schemas.microsoft.com/office/drawing/2014/main" id="{4F969352-67E5-4FB5-86AC-31412EA55710}"/>
                </a:ext>
              </a:extLst>
            </p:cNvPr>
            <p:cNvSpPr/>
            <p:nvPr/>
          </p:nvSpPr>
          <p:spPr>
            <a:xfrm>
              <a:off x="7592992" y="2170340"/>
              <a:ext cx="1354184" cy="1881278"/>
            </a:xfrm>
            <a:custGeom>
              <a:avLst/>
              <a:gdLst/>
              <a:ahLst/>
              <a:cxnLst>
                <a:cxn ang="0">
                  <a:pos x="wd2" y="hd2"/>
                </a:cxn>
                <a:cxn ang="5400000">
                  <a:pos x="wd2" y="hd2"/>
                </a:cxn>
                <a:cxn ang="10800000">
                  <a:pos x="wd2" y="hd2"/>
                </a:cxn>
                <a:cxn ang="16200000">
                  <a:pos x="wd2" y="hd2"/>
                </a:cxn>
              </a:cxnLst>
              <a:rect l="0" t="0" r="r" b="b"/>
              <a:pathLst>
                <a:path w="21600" h="21600" extrusionOk="0">
                  <a:moveTo>
                    <a:pt x="8119" y="3464"/>
                  </a:moveTo>
                  <a:lnTo>
                    <a:pt x="8058" y="3493"/>
                  </a:lnTo>
                  <a:lnTo>
                    <a:pt x="7973" y="3487"/>
                  </a:lnTo>
                  <a:lnTo>
                    <a:pt x="7815" y="3464"/>
                  </a:lnTo>
                  <a:lnTo>
                    <a:pt x="7706" y="3440"/>
                  </a:lnTo>
                  <a:lnTo>
                    <a:pt x="7627" y="3393"/>
                  </a:lnTo>
                  <a:lnTo>
                    <a:pt x="7633" y="3322"/>
                  </a:lnTo>
                  <a:lnTo>
                    <a:pt x="7670" y="3251"/>
                  </a:lnTo>
                  <a:lnTo>
                    <a:pt x="7700" y="3203"/>
                  </a:lnTo>
                  <a:lnTo>
                    <a:pt x="7785" y="3138"/>
                  </a:lnTo>
                  <a:lnTo>
                    <a:pt x="7834" y="3132"/>
                  </a:lnTo>
                  <a:lnTo>
                    <a:pt x="7888" y="3138"/>
                  </a:lnTo>
                  <a:lnTo>
                    <a:pt x="7913" y="3191"/>
                  </a:lnTo>
                  <a:lnTo>
                    <a:pt x="7919" y="3274"/>
                  </a:lnTo>
                  <a:lnTo>
                    <a:pt x="7985" y="3304"/>
                  </a:lnTo>
                  <a:lnTo>
                    <a:pt x="8064" y="3363"/>
                  </a:lnTo>
                  <a:lnTo>
                    <a:pt x="8119" y="3399"/>
                  </a:lnTo>
                  <a:cubicBezTo>
                    <a:pt x="8119" y="3399"/>
                    <a:pt x="8119" y="3464"/>
                    <a:pt x="8119" y="3464"/>
                  </a:cubicBezTo>
                  <a:close/>
                  <a:moveTo>
                    <a:pt x="7451" y="3541"/>
                  </a:moveTo>
                  <a:lnTo>
                    <a:pt x="7397" y="3641"/>
                  </a:lnTo>
                  <a:lnTo>
                    <a:pt x="7318" y="3700"/>
                  </a:lnTo>
                  <a:lnTo>
                    <a:pt x="7215" y="3706"/>
                  </a:lnTo>
                  <a:lnTo>
                    <a:pt x="7166" y="3641"/>
                  </a:lnTo>
                  <a:lnTo>
                    <a:pt x="7184" y="3553"/>
                  </a:lnTo>
                  <a:lnTo>
                    <a:pt x="7245" y="3505"/>
                  </a:lnTo>
                  <a:lnTo>
                    <a:pt x="7342" y="3470"/>
                  </a:lnTo>
                  <a:lnTo>
                    <a:pt x="7409" y="3434"/>
                  </a:lnTo>
                  <a:lnTo>
                    <a:pt x="7451" y="3464"/>
                  </a:lnTo>
                  <a:cubicBezTo>
                    <a:pt x="7451" y="3464"/>
                    <a:pt x="7451" y="3541"/>
                    <a:pt x="7451" y="3541"/>
                  </a:cubicBezTo>
                  <a:close/>
                  <a:moveTo>
                    <a:pt x="21595" y="2253"/>
                  </a:moveTo>
                  <a:lnTo>
                    <a:pt x="21570" y="2222"/>
                  </a:lnTo>
                  <a:lnTo>
                    <a:pt x="21491" y="2190"/>
                  </a:lnTo>
                  <a:lnTo>
                    <a:pt x="21339" y="2170"/>
                  </a:lnTo>
                  <a:lnTo>
                    <a:pt x="21276" y="2148"/>
                  </a:lnTo>
                  <a:lnTo>
                    <a:pt x="21209" y="2109"/>
                  </a:lnTo>
                  <a:lnTo>
                    <a:pt x="21151" y="2048"/>
                  </a:lnTo>
                  <a:lnTo>
                    <a:pt x="21050" y="1846"/>
                  </a:lnTo>
                  <a:lnTo>
                    <a:pt x="20911" y="1657"/>
                  </a:lnTo>
                  <a:lnTo>
                    <a:pt x="20821" y="1602"/>
                  </a:lnTo>
                  <a:lnTo>
                    <a:pt x="20772" y="1662"/>
                  </a:lnTo>
                  <a:lnTo>
                    <a:pt x="20676" y="1687"/>
                  </a:lnTo>
                  <a:lnTo>
                    <a:pt x="20415" y="1662"/>
                  </a:lnTo>
                  <a:lnTo>
                    <a:pt x="19501" y="1681"/>
                  </a:lnTo>
                  <a:lnTo>
                    <a:pt x="19379" y="1644"/>
                  </a:lnTo>
                  <a:lnTo>
                    <a:pt x="19099" y="1697"/>
                  </a:lnTo>
                  <a:lnTo>
                    <a:pt x="18956" y="1703"/>
                  </a:lnTo>
                  <a:lnTo>
                    <a:pt x="18809" y="1682"/>
                  </a:lnTo>
                  <a:lnTo>
                    <a:pt x="18773" y="1657"/>
                  </a:lnTo>
                  <a:lnTo>
                    <a:pt x="18768" y="1628"/>
                  </a:lnTo>
                  <a:lnTo>
                    <a:pt x="18770" y="1598"/>
                  </a:lnTo>
                  <a:lnTo>
                    <a:pt x="18754" y="1574"/>
                  </a:lnTo>
                  <a:lnTo>
                    <a:pt x="18551" y="1449"/>
                  </a:lnTo>
                  <a:lnTo>
                    <a:pt x="18418" y="1484"/>
                  </a:lnTo>
                  <a:lnTo>
                    <a:pt x="18288" y="1579"/>
                  </a:lnTo>
                  <a:lnTo>
                    <a:pt x="18082" y="1789"/>
                  </a:lnTo>
                  <a:lnTo>
                    <a:pt x="17973" y="1800"/>
                  </a:lnTo>
                  <a:lnTo>
                    <a:pt x="17859" y="1702"/>
                  </a:lnTo>
                  <a:lnTo>
                    <a:pt x="17701" y="1501"/>
                  </a:lnTo>
                  <a:lnTo>
                    <a:pt x="17584" y="1459"/>
                  </a:lnTo>
                  <a:lnTo>
                    <a:pt x="17193" y="1385"/>
                  </a:lnTo>
                  <a:lnTo>
                    <a:pt x="17074" y="1398"/>
                  </a:lnTo>
                  <a:lnTo>
                    <a:pt x="16937" y="1466"/>
                  </a:lnTo>
                  <a:lnTo>
                    <a:pt x="16486" y="1514"/>
                  </a:lnTo>
                  <a:lnTo>
                    <a:pt x="15920" y="1665"/>
                  </a:lnTo>
                  <a:lnTo>
                    <a:pt x="15666" y="1682"/>
                  </a:lnTo>
                  <a:lnTo>
                    <a:pt x="15376" y="1599"/>
                  </a:lnTo>
                  <a:lnTo>
                    <a:pt x="15334" y="1567"/>
                  </a:lnTo>
                  <a:lnTo>
                    <a:pt x="15300" y="1531"/>
                  </a:lnTo>
                  <a:lnTo>
                    <a:pt x="15249" y="1498"/>
                  </a:lnTo>
                  <a:lnTo>
                    <a:pt x="15155" y="1479"/>
                  </a:lnTo>
                  <a:lnTo>
                    <a:pt x="15078" y="1454"/>
                  </a:lnTo>
                  <a:lnTo>
                    <a:pt x="15058" y="1408"/>
                  </a:lnTo>
                  <a:lnTo>
                    <a:pt x="15048" y="1357"/>
                  </a:lnTo>
                  <a:lnTo>
                    <a:pt x="15003" y="1317"/>
                  </a:lnTo>
                  <a:lnTo>
                    <a:pt x="14882" y="1245"/>
                  </a:lnTo>
                  <a:lnTo>
                    <a:pt x="14794" y="1139"/>
                  </a:lnTo>
                  <a:lnTo>
                    <a:pt x="14751" y="1014"/>
                  </a:lnTo>
                  <a:lnTo>
                    <a:pt x="14767" y="889"/>
                  </a:lnTo>
                  <a:lnTo>
                    <a:pt x="14635" y="930"/>
                  </a:lnTo>
                  <a:lnTo>
                    <a:pt x="14422" y="972"/>
                  </a:lnTo>
                  <a:lnTo>
                    <a:pt x="14226" y="955"/>
                  </a:lnTo>
                  <a:lnTo>
                    <a:pt x="14139" y="821"/>
                  </a:lnTo>
                  <a:lnTo>
                    <a:pt x="13712" y="634"/>
                  </a:lnTo>
                  <a:lnTo>
                    <a:pt x="13695" y="626"/>
                  </a:lnTo>
                  <a:lnTo>
                    <a:pt x="13583" y="550"/>
                  </a:lnTo>
                  <a:lnTo>
                    <a:pt x="13543" y="621"/>
                  </a:lnTo>
                  <a:lnTo>
                    <a:pt x="13492" y="676"/>
                  </a:lnTo>
                  <a:lnTo>
                    <a:pt x="13434" y="692"/>
                  </a:lnTo>
                  <a:lnTo>
                    <a:pt x="13371" y="645"/>
                  </a:lnTo>
                  <a:lnTo>
                    <a:pt x="13018" y="846"/>
                  </a:lnTo>
                  <a:lnTo>
                    <a:pt x="12840" y="923"/>
                  </a:lnTo>
                  <a:lnTo>
                    <a:pt x="12616" y="936"/>
                  </a:lnTo>
                  <a:lnTo>
                    <a:pt x="12220" y="802"/>
                  </a:lnTo>
                  <a:lnTo>
                    <a:pt x="12033" y="798"/>
                  </a:lnTo>
                  <a:lnTo>
                    <a:pt x="12020" y="969"/>
                  </a:lnTo>
                  <a:lnTo>
                    <a:pt x="11956" y="985"/>
                  </a:lnTo>
                  <a:lnTo>
                    <a:pt x="11833" y="1046"/>
                  </a:lnTo>
                  <a:lnTo>
                    <a:pt x="11775" y="1053"/>
                  </a:lnTo>
                  <a:lnTo>
                    <a:pt x="11704" y="1019"/>
                  </a:lnTo>
                  <a:lnTo>
                    <a:pt x="11705" y="976"/>
                  </a:lnTo>
                  <a:lnTo>
                    <a:pt x="11716" y="929"/>
                  </a:lnTo>
                  <a:lnTo>
                    <a:pt x="11673" y="886"/>
                  </a:lnTo>
                  <a:lnTo>
                    <a:pt x="11641" y="878"/>
                  </a:lnTo>
                  <a:lnTo>
                    <a:pt x="11522" y="878"/>
                  </a:lnTo>
                  <a:lnTo>
                    <a:pt x="11473" y="862"/>
                  </a:lnTo>
                  <a:lnTo>
                    <a:pt x="11475" y="835"/>
                  </a:lnTo>
                  <a:lnTo>
                    <a:pt x="11489" y="804"/>
                  </a:lnTo>
                  <a:lnTo>
                    <a:pt x="11478" y="773"/>
                  </a:lnTo>
                  <a:lnTo>
                    <a:pt x="11193" y="497"/>
                  </a:lnTo>
                  <a:lnTo>
                    <a:pt x="11063" y="418"/>
                  </a:lnTo>
                  <a:lnTo>
                    <a:pt x="10811" y="305"/>
                  </a:lnTo>
                  <a:lnTo>
                    <a:pt x="10737" y="296"/>
                  </a:lnTo>
                  <a:lnTo>
                    <a:pt x="10665" y="304"/>
                  </a:lnTo>
                  <a:lnTo>
                    <a:pt x="10593" y="297"/>
                  </a:lnTo>
                  <a:lnTo>
                    <a:pt x="10518" y="245"/>
                  </a:lnTo>
                  <a:lnTo>
                    <a:pt x="10477" y="179"/>
                  </a:lnTo>
                  <a:lnTo>
                    <a:pt x="10485" y="140"/>
                  </a:lnTo>
                  <a:lnTo>
                    <a:pt x="10510" y="107"/>
                  </a:lnTo>
                  <a:lnTo>
                    <a:pt x="10514" y="56"/>
                  </a:lnTo>
                  <a:lnTo>
                    <a:pt x="10483" y="0"/>
                  </a:lnTo>
                  <a:lnTo>
                    <a:pt x="10482" y="0"/>
                  </a:lnTo>
                  <a:lnTo>
                    <a:pt x="10290" y="3"/>
                  </a:lnTo>
                  <a:lnTo>
                    <a:pt x="10034" y="104"/>
                  </a:lnTo>
                  <a:lnTo>
                    <a:pt x="9984" y="162"/>
                  </a:lnTo>
                  <a:lnTo>
                    <a:pt x="9960" y="215"/>
                  </a:lnTo>
                  <a:lnTo>
                    <a:pt x="9965" y="264"/>
                  </a:lnTo>
                  <a:lnTo>
                    <a:pt x="9939" y="308"/>
                  </a:lnTo>
                  <a:lnTo>
                    <a:pt x="9741" y="499"/>
                  </a:lnTo>
                  <a:lnTo>
                    <a:pt x="9710" y="564"/>
                  </a:lnTo>
                  <a:lnTo>
                    <a:pt x="9694" y="623"/>
                  </a:lnTo>
                  <a:lnTo>
                    <a:pt x="9706" y="736"/>
                  </a:lnTo>
                  <a:lnTo>
                    <a:pt x="9662" y="950"/>
                  </a:lnTo>
                  <a:lnTo>
                    <a:pt x="9588" y="1072"/>
                  </a:lnTo>
                  <a:lnTo>
                    <a:pt x="9511" y="1117"/>
                  </a:lnTo>
                  <a:lnTo>
                    <a:pt x="9418" y="1152"/>
                  </a:lnTo>
                  <a:lnTo>
                    <a:pt x="9372" y="1180"/>
                  </a:lnTo>
                  <a:lnTo>
                    <a:pt x="9314" y="1269"/>
                  </a:lnTo>
                  <a:lnTo>
                    <a:pt x="9163" y="1319"/>
                  </a:lnTo>
                  <a:lnTo>
                    <a:pt x="8966" y="1455"/>
                  </a:lnTo>
                  <a:lnTo>
                    <a:pt x="8873" y="1501"/>
                  </a:lnTo>
                  <a:lnTo>
                    <a:pt x="8780" y="1534"/>
                  </a:lnTo>
                  <a:lnTo>
                    <a:pt x="8431" y="1603"/>
                  </a:lnTo>
                  <a:lnTo>
                    <a:pt x="8380" y="1646"/>
                  </a:lnTo>
                  <a:lnTo>
                    <a:pt x="8360" y="1697"/>
                  </a:lnTo>
                  <a:lnTo>
                    <a:pt x="8365" y="1746"/>
                  </a:lnTo>
                  <a:lnTo>
                    <a:pt x="8355" y="1797"/>
                  </a:lnTo>
                  <a:lnTo>
                    <a:pt x="8316" y="1893"/>
                  </a:lnTo>
                  <a:lnTo>
                    <a:pt x="8286" y="1935"/>
                  </a:lnTo>
                  <a:lnTo>
                    <a:pt x="8205" y="1968"/>
                  </a:lnTo>
                  <a:lnTo>
                    <a:pt x="8057" y="1968"/>
                  </a:lnTo>
                  <a:lnTo>
                    <a:pt x="7987" y="1956"/>
                  </a:lnTo>
                  <a:lnTo>
                    <a:pt x="7548" y="1996"/>
                  </a:lnTo>
                  <a:lnTo>
                    <a:pt x="7499" y="2036"/>
                  </a:lnTo>
                  <a:lnTo>
                    <a:pt x="7480" y="2083"/>
                  </a:lnTo>
                  <a:lnTo>
                    <a:pt x="7478" y="2124"/>
                  </a:lnTo>
                  <a:lnTo>
                    <a:pt x="7470" y="2160"/>
                  </a:lnTo>
                  <a:lnTo>
                    <a:pt x="7397" y="2186"/>
                  </a:lnTo>
                  <a:lnTo>
                    <a:pt x="7347" y="2197"/>
                  </a:lnTo>
                  <a:lnTo>
                    <a:pt x="7372" y="2214"/>
                  </a:lnTo>
                  <a:lnTo>
                    <a:pt x="7487" y="2255"/>
                  </a:lnTo>
                  <a:lnTo>
                    <a:pt x="7476" y="2281"/>
                  </a:lnTo>
                  <a:lnTo>
                    <a:pt x="7434" y="2322"/>
                  </a:lnTo>
                  <a:lnTo>
                    <a:pt x="7254" y="2404"/>
                  </a:lnTo>
                  <a:lnTo>
                    <a:pt x="7175" y="2471"/>
                  </a:lnTo>
                  <a:lnTo>
                    <a:pt x="7122" y="2533"/>
                  </a:lnTo>
                  <a:lnTo>
                    <a:pt x="7105" y="2594"/>
                  </a:lnTo>
                  <a:lnTo>
                    <a:pt x="7056" y="2624"/>
                  </a:lnTo>
                  <a:lnTo>
                    <a:pt x="7000" y="2648"/>
                  </a:lnTo>
                  <a:lnTo>
                    <a:pt x="6938" y="2657"/>
                  </a:lnTo>
                  <a:lnTo>
                    <a:pt x="6806" y="2628"/>
                  </a:lnTo>
                  <a:lnTo>
                    <a:pt x="6723" y="2629"/>
                  </a:lnTo>
                  <a:lnTo>
                    <a:pt x="6667" y="2663"/>
                  </a:lnTo>
                  <a:lnTo>
                    <a:pt x="6619" y="2713"/>
                  </a:lnTo>
                  <a:lnTo>
                    <a:pt x="6570" y="2781"/>
                  </a:lnTo>
                  <a:lnTo>
                    <a:pt x="6541" y="2837"/>
                  </a:lnTo>
                  <a:lnTo>
                    <a:pt x="6524" y="2892"/>
                  </a:lnTo>
                  <a:lnTo>
                    <a:pt x="6535" y="2938"/>
                  </a:lnTo>
                  <a:lnTo>
                    <a:pt x="6554" y="2977"/>
                  </a:lnTo>
                  <a:lnTo>
                    <a:pt x="6588" y="3021"/>
                  </a:lnTo>
                  <a:lnTo>
                    <a:pt x="6603" y="3048"/>
                  </a:lnTo>
                  <a:lnTo>
                    <a:pt x="6611" y="3099"/>
                  </a:lnTo>
                  <a:lnTo>
                    <a:pt x="6561" y="3176"/>
                  </a:lnTo>
                  <a:lnTo>
                    <a:pt x="6451" y="3298"/>
                  </a:lnTo>
                  <a:lnTo>
                    <a:pt x="6258" y="3434"/>
                  </a:lnTo>
                  <a:lnTo>
                    <a:pt x="6102" y="3621"/>
                  </a:lnTo>
                  <a:lnTo>
                    <a:pt x="6057" y="3745"/>
                  </a:lnTo>
                  <a:lnTo>
                    <a:pt x="6040" y="3821"/>
                  </a:lnTo>
                  <a:lnTo>
                    <a:pt x="6050" y="3876"/>
                  </a:lnTo>
                  <a:lnTo>
                    <a:pt x="6076" y="3920"/>
                  </a:lnTo>
                  <a:lnTo>
                    <a:pt x="6125" y="3944"/>
                  </a:lnTo>
                  <a:lnTo>
                    <a:pt x="6165" y="3983"/>
                  </a:lnTo>
                  <a:lnTo>
                    <a:pt x="6182" y="4027"/>
                  </a:lnTo>
                  <a:lnTo>
                    <a:pt x="6157" y="4085"/>
                  </a:lnTo>
                  <a:lnTo>
                    <a:pt x="5939" y="4276"/>
                  </a:lnTo>
                  <a:lnTo>
                    <a:pt x="5793" y="4439"/>
                  </a:lnTo>
                  <a:lnTo>
                    <a:pt x="5743" y="4532"/>
                  </a:lnTo>
                  <a:lnTo>
                    <a:pt x="5713" y="4605"/>
                  </a:lnTo>
                  <a:lnTo>
                    <a:pt x="5707" y="4657"/>
                  </a:lnTo>
                  <a:lnTo>
                    <a:pt x="5670" y="4771"/>
                  </a:lnTo>
                  <a:lnTo>
                    <a:pt x="5640" y="4840"/>
                  </a:lnTo>
                  <a:lnTo>
                    <a:pt x="5584" y="4940"/>
                  </a:lnTo>
                  <a:lnTo>
                    <a:pt x="5556" y="5009"/>
                  </a:lnTo>
                  <a:lnTo>
                    <a:pt x="5551" y="5070"/>
                  </a:lnTo>
                  <a:lnTo>
                    <a:pt x="5563" y="5120"/>
                  </a:lnTo>
                  <a:lnTo>
                    <a:pt x="5594" y="5173"/>
                  </a:lnTo>
                  <a:lnTo>
                    <a:pt x="5636" y="5216"/>
                  </a:lnTo>
                  <a:lnTo>
                    <a:pt x="5673" y="5261"/>
                  </a:lnTo>
                  <a:lnTo>
                    <a:pt x="5701" y="5312"/>
                  </a:lnTo>
                  <a:lnTo>
                    <a:pt x="5710" y="5373"/>
                  </a:lnTo>
                  <a:lnTo>
                    <a:pt x="5715" y="5514"/>
                  </a:lnTo>
                  <a:lnTo>
                    <a:pt x="5722" y="5572"/>
                  </a:lnTo>
                  <a:lnTo>
                    <a:pt x="5719" y="5672"/>
                  </a:lnTo>
                  <a:lnTo>
                    <a:pt x="5731" y="5720"/>
                  </a:lnTo>
                  <a:lnTo>
                    <a:pt x="5770" y="5763"/>
                  </a:lnTo>
                  <a:lnTo>
                    <a:pt x="5871" y="5835"/>
                  </a:lnTo>
                  <a:lnTo>
                    <a:pt x="5907" y="5877"/>
                  </a:lnTo>
                  <a:lnTo>
                    <a:pt x="5938" y="5923"/>
                  </a:lnTo>
                  <a:lnTo>
                    <a:pt x="5957" y="5972"/>
                  </a:lnTo>
                  <a:lnTo>
                    <a:pt x="5994" y="6020"/>
                  </a:lnTo>
                  <a:lnTo>
                    <a:pt x="6038" y="6062"/>
                  </a:lnTo>
                  <a:lnTo>
                    <a:pt x="6099" y="6087"/>
                  </a:lnTo>
                  <a:lnTo>
                    <a:pt x="6165" y="6100"/>
                  </a:lnTo>
                  <a:lnTo>
                    <a:pt x="6235" y="6101"/>
                  </a:lnTo>
                  <a:lnTo>
                    <a:pt x="6289" y="6133"/>
                  </a:lnTo>
                  <a:lnTo>
                    <a:pt x="6319" y="6193"/>
                  </a:lnTo>
                  <a:lnTo>
                    <a:pt x="6293" y="6315"/>
                  </a:lnTo>
                  <a:lnTo>
                    <a:pt x="6246" y="6382"/>
                  </a:lnTo>
                  <a:lnTo>
                    <a:pt x="6095" y="6530"/>
                  </a:lnTo>
                  <a:lnTo>
                    <a:pt x="5961" y="6695"/>
                  </a:lnTo>
                  <a:lnTo>
                    <a:pt x="5863" y="6860"/>
                  </a:lnTo>
                  <a:lnTo>
                    <a:pt x="5818" y="6913"/>
                  </a:lnTo>
                  <a:lnTo>
                    <a:pt x="5800" y="6980"/>
                  </a:lnTo>
                  <a:lnTo>
                    <a:pt x="5720" y="7057"/>
                  </a:lnTo>
                  <a:lnTo>
                    <a:pt x="5651" y="7109"/>
                  </a:lnTo>
                  <a:lnTo>
                    <a:pt x="5610" y="7178"/>
                  </a:lnTo>
                  <a:lnTo>
                    <a:pt x="5569" y="7213"/>
                  </a:lnTo>
                  <a:lnTo>
                    <a:pt x="5535" y="7227"/>
                  </a:lnTo>
                  <a:lnTo>
                    <a:pt x="5482" y="7212"/>
                  </a:lnTo>
                  <a:lnTo>
                    <a:pt x="5348" y="7188"/>
                  </a:lnTo>
                  <a:lnTo>
                    <a:pt x="5277" y="7182"/>
                  </a:lnTo>
                  <a:lnTo>
                    <a:pt x="5065" y="7132"/>
                  </a:lnTo>
                  <a:lnTo>
                    <a:pt x="5010" y="7129"/>
                  </a:lnTo>
                  <a:lnTo>
                    <a:pt x="4958" y="7136"/>
                  </a:lnTo>
                  <a:lnTo>
                    <a:pt x="4920" y="7148"/>
                  </a:lnTo>
                  <a:lnTo>
                    <a:pt x="4808" y="7195"/>
                  </a:lnTo>
                  <a:lnTo>
                    <a:pt x="4670" y="7213"/>
                  </a:lnTo>
                  <a:lnTo>
                    <a:pt x="4600" y="7214"/>
                  </a:lnTo>
                  <a:lnTo>
                    <a:pt x="4532" y="7207"/>
                  </a:lnTo>
                  <a:lnTo>
                    <a:pt x="4401" y="7171"/>
                  </a:lnTo>
                  <a:lnTo>
                    <a:pt x="4286" y="7111"/>
                  </a:lnTo>
                  <a:lnTo>
                    <a:pt x="4235" y="7076"/>
                  </a:lnTo>
                  <a:lnTo>
                    <a:pt x="4155" y="6992"/>
                  </a:lnTo>
                  <a:lnTo>
                    <a:pt x="4104" y="6956"/>
                  </a:lnTo>
                  <a:lnTo>
                    <a:pt x="4047" y="6926"/>
                  </a:lnTo>
                  <a:lnTo>
                    <a:pt x="3919" y="6881"/>
                  </a:lnTo>
                  <a:lnTo>
                    <a:pt x="3789" y="6848"/>
                  </a:lnTo>
                  <a:lnTo>
                    <a:pt x="3721" y="6861"/>
                  </a:lnTo>
                  <a:lnTo>
                    <a:pt x="3585" y="6907"/>
                  </a:lnTo>
                  <a:lnTo>
                    <a:pt x="3514" y="6911"/>
                  </a:lnTo>
                  <a:lnTo>
                    <a:pt x="3444" y="6899"/>
                  </a:lnTo>
                  <a:lnTo>
                    <a:pt x="3301" y="6860"/>
                  </a:lnTo>
                  <a:lnTo>
                    <a:pt x="3239" y="6831"/>
                  </a:lnTo>
                  <a:lnTo>
                    <a:pt x="3184" y="6798"/>
                  </a:lnTo>
                  <a:lnTo>
                    <a:pt x="3092" y="6712"/>
                  </a:lnTo>
                  <a:lnTo>
                    <a:pt x="3038" y="6672"/>
                  </a:lnTo>
                  <a:lnTo>
                    <a:pt x="2977" y="6646"/>
                  </a:lnTo>
                  <a:lnTo>
                    <a:pt x="2912" y="6629"/>
                  </a:lnTo>
                  <a:lnTo>
                    <a:pt x="2631" y="6613"/>
                  </a:lnTo>
                  <a:lnTo>
                    <a:pt x="2565" y="6618"/>
                  </a:lnTo>
                  <a:lnTo>
                    <a:pt x="2486" y="6587"/>
                  </a:lnTo>
                  <a:lnTo>
                    <a:pt x="2473" y="6577"/>
                  </a:lnTo>
                  <a:lnTo>
                    <a:pt x="2456" y="6573"/>
                  </a:lnTo>
                  <a:lnTo>
                    <a:pt x="2437" y="6566"/>
                  </a:lnTo>
                  <a:lnTo>
                    <a:pt x="2356" y="6571"/>
                  </a:lnTo>
                  <a:lnTo>
                    <a:pt x="2413" y="6707"/>
                  </a:lnTo>
                  <a:lnTo>
                    <a:pt x="2387" y="6735"/>
                  </a:lnTo>
                  <a:lnTo>
                    <a:pt x="2316" y="6901"/>
                  </a:lnTo>
                  <a:lnTo>
                    <a:pt x="2362" y="7246"/>
                  </a:lnTo>
                  <a:lnTo>
                    <a:pt x="2470" y="7474"/>
                  </a:lnTo>
                  <a:lnTo>
                    <a:pt x="2623" y="7633"/>
                  </a:lnTo>
                  <a:lnTo>
                    <a:pt x="2624" y="7686"/>
                  </a:lnTo>
                  <a:lnTo>
                    <a:pt x="2610" y="7744"/>
                  </a:lnTo>
                  <a:lnTo>
                    <a:pt x="2582" y="7802"/>
                  </a:lnTo>
                  <a:lnTo>
                    <a:pt x="2550" y="7853"/>
                  </a:lnTo>
                  <a:lnTo>
                    <a:pt x="2507" y="7898"/>
                  </a:lnTo>
                  <a:lnTo>
                    <a:pt x="2427" y="8002"/>
                  </a:lnTo>
                  <a:lnTo>
                    <a:pt x="2404" y="8065"/>
                  </a:lnTo>
                  <a:lnTo>
                    <a:pt x="2429" y="8119"/>
                  </a:lnTo>
                  <a:lnTo>
                    <a:pt x="2480" y="8162"/>
                  </a:lnTo>
                  <a:lnTo>
                    <a:pt x="2602" y="8298"/>
                  </a:lnTo>
                  <a:lnTo>
                    <a:pt x="2661" y="8389"/>
                  </a:lnTo>
                  <a:lnTo>
                    <a:pt x="2678" y="8442"/>
                  </a:lnTo>
                  <a:lnTo>
                    <a:pt x="2721" y="8482"/>
                  </a:lnTo>
                  <a:lnTo>
                    <a:pt x="2770" y="8504"/>
                  </a:lnTo>
                  <a:lnTo>
                    <a:pt x="2846" y="8571"/>
                  </a:lnTo>
                  <a:lnTo>
                    <a:pt x="2827" y="8667"/>
                  </a:lnTo>
                  <a:lnTo>
                    <a:pt x="2794" y="8729"/>
                  </a:lnTo>
                  <a:lnTo>
                    <a:pt x="2745" y="8798"/>
                  </a:lnTo>
                  <a:lnTo>
                    <a:pt x="2687" y="8916"/>
                  </a:lnTo>
                  <a:lnTo>
                    <a:pt x="2624" y="8978"/>
                  </a:lnTo>
                  <a:lnTo>
                    <a:pt x="2557" y="9004"/>
                  </a:lnTo>
                  <a:lnTo>
                    <a:pt x="2489" y="9003"/>
                  </a:lnTo>
                  <a:lnTo>
                    <a:pt x="2415" y="9012"/>
                  </a:lnTo>
                  <a:lnTo>
                    <a:pt x="2342" y="9043"/>
                  </a:lnTo>
                  <a:lnTo>
                    <a:pt x="2258" y="9110"/>
                  </a:lnTo>
                  <a:lnTo>
                    <a:pt x="2191" y="9153"/>
                  </a:lnTo>
                  <a:lnTo>
                    <a:pt x="2051" y="9206"/>
                  </a:lnTo>
                  <a:lnTo>
                    <a:pt x="1926" y="9314"/>
                  </a:lnTo>
                  <a:lnTo>
                    <a:pt x="1881" y="9362"/>
                  </a:lnTo>
                  <a:lnTo>
                    <a:pt x="1834" y="9393"/>
                  </a:lnTo>
                  <a:lnTo>
                    <a:pt x="1771" y="9406"/>
                  </a:lnTo>
                  <a:lnTo>
                    <a:pt x="1635" y="9373"/>
                  </a:lnTo>
                  <a:lnTo>
                    <a:pt x="1576" y="9353"/>
                  </a:lnTo>
                  <a:lnTo>
                    <a:pt x="1533" y="9353"/>
                  </a:lnTo>
                  <a:lnTo>
                    <a:pt x="1497" y="9360"/>
                  </a:lnTo>
                  <a:lnTo>
                    <a:pt x="1455" y="9377"/>
                  </a:lnTo>
                  <a:lnTo>
                    <a:pt x="1414" y="9401"/>
                  </a:lnTo>
                  <a:lnTo>
                    <a:pt x="1358" y="9446"/>
                  </a:lnTo>
                  <a:lnTo>
                    <a:pt x="1340" y="9495"/>
                  </a:lnTo>
                  <a:lnTo>
                    <a:pt x="1344" y="9543"/>
                  </a:lnTo>
                  <a:lnTo>
                    <a:pt x="1361" y="9590"/>
                  </a:lnTo>
                  <a:lnTo>
                    <a:pt x="1405" y="9621"/>
                  </a:lnTo>
                  <a:lnTo>
                    <a:pt x="1449" y="9819"/>
                  </a:lnTo>
                  <a:lnTo>
                    <a:pt x="1429" y="10067"/>
                  </a:lnTo>
                  <a:lnTo>
                    <a:pt x="1454" y="10183"/>
                  </a:lnTo>
                  <a:lnTo>
                    <a:pt x="1499" y="10263"/>
                  </a:lnTo>
                  <a:lnTo>
                    <a:pt x="1552" y="10305"/>
                  </a:lnTo>
                  <a:lnTo>
                    <a:pt x="1594" y="10354"/>
                  </a:lnTo>
                  <a:lnTo>
                    <a:pt x="1618" y="10418"/>
                  </a:lnTo>
                  <a:lnTo>
                    <a:pt x="1669" y="10716"/>
                  </a:lnTo>
                  <a:lnTo>
                    <a:pt x="1626" y="10743"/>
                  </a:lnTo>
                  <a:lnTo>
                    <a:pt x="1565" y="10763"/>
                  </a:lnTo>
                  <a:lnTo>
                    <a:pt x="1492" y="10774"/>
                  </a:lnTo>
                  <a:lnTo>
                    <a:pt x="1420" y="10790"/>
                  </a:lnTo>
                  <a:lnTo>
                    <a:pt x="1301" y="10839"/>
                  </a:lnTo>
                  <a:lnTo>
                    <a:pt x="1169" y="10909"/>
                  </a:lnTo>
                  <a:lnTo>
                    <a:pt x="1109" y="10928"/>
                  </a:lnTo>
                  <a:lnTo>
                    <a:pt x="1048" y="10928"/>
                  </a:lnTo>
                  <a:lnTo>
                    <a:pt x="998" y="10904"/>
                  </a:lnTo>
                  <a:lnTo>
                    <a:pt x="973" y="10862"/>
                  </a:lnTo>
                  <a:lnTo>
                    <a:pt x="975" y="10812"/>
                  </a:lnTo>
                  <a:lnTo>
                    <a:pt x="985" y="10754"/>
                  </a:lnTo>
                  <a:lnTo>
                    <a:pt x="983" y="10701"/>
                  </a:lnTo>
                  <a:lnTo>
                    <a:pt x="972" y="10650"/>
                  </a:lnTo>
                  <a:lnTo>
                    <a:pt x="940" y="10608"/>
                  </a:lnTo>
                  <a:lnTo>
                    <a:pt x="890" y="10579"/>
                  </a:lnTo>
                  <a:lnTo>
                    <a:pt x="762" y="10548"/>
                  </a:lnTo>
                  <a:lnTo>
                    <a:pt x="540" y="10525"/>
                  </a:lnTo>
                  <a:lnTo>
                    <a:pt x="458" y="10558"/>
                  </a:lnTo>
                  <a:lnTo>
                    <a:pt x="419" y="10604"/>
                  </a:lnTo>
                  <a:lnTo>
                    <a:pt x="395" y="10658"/>
                  </a:lnTo>
                  <a:lnTo>
                    <a:pt x="386" y="10712"/>
                  </a:lnTo>
                  <a:lnTo>
                    <a:pt x="384" y="10767"/>
                  </a:lnTo>
                  <a:lnTo>
                    <a:pt x="374" y="10830"/>
                  </a:lnTo>
                  <a:lnTo>
                    <a:pt x="333" y="10989"/>
                  </a:lnTo>
                  <a:lnTo>
                    <a:pt x="289" y="11043"/>
                  </a:lnTo>
                  <a:lnTo>
                    <a:pt x="244" y="11088"/>
                  </a:lnTo>
                  <a:lnTo>
                    <a:pt x="193" y="11115"/>
                  </a:lnTo>
                  <a:lnTo>
                    <a:pt x="143" y="11128"/>
                  </a:lnTo>
                  <a:lnTo>
                    <a:pt x="99" y="11155"/>
                  </a:lnTo>
                  <a:lnTo>
                    <a:pt x="52" y="11206"/>
                  </a:lnTo>
                  <a:lnTo>
                    <a:pt x="11" y="11334"/>
                  </a:lnTo>
                  <a:lnTo>
                    <a:pt x="0" y="11567"/>
                  </a:lnTo>
                  <a:lnTo>
                    <a:pt x="58" y="11663"/>
                  </a:lnTo>
                  <a:lnTo>
                    <a:pt x="87" y="11700"/>
                  </a:lnTo>
                  <a:lnTo>
                    <a:pt x="104" y="11745"/>
                  </a:lnTo>
                  <a:lnTo>
                    <a:pt x="162" y="12012"/>
                  </a:lnTo>
                  <a:lnTo>
                    <a:pt x="178" y="12274"/>
                  </a:lnTo>
                  <a:lnTo>
                    <a:pt x="208" y="12326"/>
                  </a:lnTo>
                  <a:lnTo>
                    <a:pt x="258" y="12362"/>
                  </a:lnTo>
                  <a:lnTo>
                    <a:pt x="321" y="12378"/>
                  </a:lnTo>
                  <a:lnTo>
                    <a:pt x="456" y="12394"/>
                  </a:lnTo>
                  <a:lnTo>
                    <a:pt x="526" y="12393"/>
                  </a:lnTo>
                  <a:lnTo>
                    <a:pt x="595" y="12408"/>
                  </a:lnTo>
                  <a:lnTo>
                    <a:pt x="658" y="12429"/>
                  </a:lnTo>
                  <a:lnTo>
                    <a:pt x="819" y="12522"/>
                  </a:lnTo>
                  <a:lnTo>
                    <a:pt x="882" y="12580"/>
                  </a:lnTo>
                  <a:lnTo>
                    <a:pt x="1479" y="12443"/>
                  </a:lnTo>
                  <a:lnTo>
                    <a:pt x="1677" y="12481"/>
                  </a:lnTo>
                  <a:lnTo>
                    <a:pt x="1723" y="12532"/>
                  </a:lnTo>
                  <a:lnTo>
                    <a:pt x="1794" y="12582"/>
                  </a:lnTo>
                  <a:lnTo>
                    <a:pt x="1887" y="12632"/>
                  </a:lnTo>
                  <a:lnTo>
                    <a:pt x="2071" y="12687"/>
                  </a:lnTo>
                  <a:lnTo>
                    <a:pt x="2370" y="12855"/>
                  </a:lnTo>
                  <a:lnTo>
                    <a:pt x="2616" y="12955"/>
                  </a:lnTo>
                  <a:lnTo>
                    <a:pt x="2980" y="13179"/>
                  </a:lnTo>
                  <a:lnTo>
                    <a:pt x="3026" y="13224"/>
                  </a:lnTo>
                  <a:lnTo>
                    <a:pt x="3060" y="13268"/>
                  </a:lnTo>
                  <a:lnTo>
                    <a:pt x="3085" y="13315"/>
                  </a:lnTo>
                  <a:lnTo>
                    <a:pt x="3127" y="13362"/>
                  </a:lnTo>
                  <a:lnTo>
                    <a:pt x="3233" y="13452"/>
                  </a:lnTo>
                  <a:lnTo>
                    <a:pt x="3626" y="13699"/>
                  </a:lnTo>
                  <a:lnTo>
                    <a:pt x="3672" y="13742"/>
                  </a:lnTo>
                  <a:lnTo>
                    <a:pt x="3749" y="13799"/>
                  </a:lnTo>
                  <a:lnTo>
                    <a:pt x="3795" y="13843"/>
                  </a:lnTo>
                  <a:lnTo>
                    <a:pt x="4048" y="14006"/>
                  </a:lnTo>
                  <a:lnTo>
                    <a:pt x="4134" y="14139"/>
                  </a:lnTo>
                  <a:lnTo>
                    <a:pt x="4121" y="14199"/>
                  </a:lnTo>
                  <a:lnTo>
                    <a:pt x="4105" y="14426"/>
                  </a:lnTo>
                  <a:lnTo>
                    <a:pt x="4143" y="14530"/>
                  </a:lnTo>
                  <a:lnTo>
                    <a:pt x="4201" y="14622"/>
                  </a:lnTo>
                  <a:lnTo>
                    <a:pt x="4255" y="14677"/>
                  </a:lnTo>
                  <a:lnTo>
                    <a:pt x="4356" y="14763"/>
                  </a:lnTo>
                  <a:lnTo>
                    <a:pt x="4548" y="14857"/>
                  </a:lnTo>
                  <a:lnTo>
                    <a:pt x="4615" y="14911"/>
                  </a:lnTo>
                  <a:lnTo>
                    <a:pt x="4638" y="14964"/>
                  </a:lnTo>
                  <a:lnTo>
                    <a:pt x="4651" y="15027"/>
                  </a:lnTo>
                  <a:lnTo>
                    <a:pt x="4658" y="15193"/>
                  </a:lnTo>
                  <a:lnTo>
                    <a:pt x="4636" y="15261"/>
                  </a:lnTo>
                  <a:lnTo>
                    <a:pt x="4566" y="15365"/>
                  </a:lnTo>
                  <a:lnTo>
                    <a:pt x="4536" y="15423"/>
                  </a:lnTo>
                  <a:lnTo>
                    <a:pt x="4526" y="15483"/>
                  </a:lnTo>
                  <a:lnTo>
                    <a:pt x="4524" y="15554"/>
                  </a:lnTo>
                  <a:lnTo>
                    <a:pt x="4553" y="15615"/>
                  </a:lnTo>
                  <a:lnTo>
                    <a:pt x="4597" y="15677"/>
                  </a:lnTo>
                  <a:lnTo>
                    <a:pt x="4651" y="15769"/>
                  </a:lnTo>
                  <a:lnTo>
                    <a:pt x="4670" y="15840"/>
                  </a:lnTo>
                  <a:lnTo>
                    <a:pt x="4667" y="15987"/>
                  </a:lnTo>
                  <a:lnTo>
                    <a:pt x="4645" y="16042"/>
                  </a:lnTo>
                  <a:lnTo>
                    <a:pt x="4585" y="16135"/>
                  </a:lnTo>
                  <a:lnTo>
                    <a:pt x="4544" y="16246"/>
                  </a:lnTo>
                  <a:lnTo>
                    <a:pt x="4537" y="16327"/>
                  </a:lnTo>
                  <a:lnTo>
                    <a:pt x="4566" y="16460"/>
                  </a:lnTo>
                  <a:lnTo>
                    <a:pt x="4534" y="16501"/>
                  </a:lnTo>
                  <a:lnTo>
                    <a:pt x="4489" y="16544"/>
                  </a:lnTo>
                  <a:lnTo>
                    <a:pt x="4429" y="16578"/>
                  </a:lnTo>
                  <a:lnTo>
                    <a:pt x="4306" y="16630"/>
                  </a:lnTo>
                  <a:lnTo>
                    <a:pt x="4240" y="16636"/>
                  </a:lnTo>
                  <a:lnTo>
                    <a:pt x="4177" y="16630"/>
                  </a:lnTo>
                  <a:lnTo>
                    <a:pt x="4117" y="16605"/>
                  </a:lnTo>
                  <a:lnTo>
                    <a:pt x="4060" y="16572"/>
                  </a:lnTo>
                  <a:lnTo>
                    <a:pt x="3938" y="16535"/>
                  </a:lnTo>
                  <a:lnTo>
                    <a:pt x="3871" y="16534"/>
                  </a:lnTo>
                  <a:lnTo>
                    <a:pt x="3687" y="16500"/>
                  </a:lnTo>
                  <a:lnTo>
                    <a:pt x="3637" y="16528"/>
                  </a:lnTo>
                  <a:lnTo>
                    <a:pt x="3601" y="16572"/>
                  </a:lnTo>
                  <a:lnTo>
                    <a:pt x="3485" y="16826"/>
                  </a:lnTo>
                  <a:lnTo>
                    <a:pt x="3474" y="16920"/>
                  </a:lnTo>
                  <a:lnTo>
                    <a:pt x="3476" y="17167"/>
                  </a:lnTo>
                  <a:lnTo>
                    <a:pt x="3433" y="17223"/>
                  </a:lnTo>
                  <a:lnTo>
                    <a:pt x="3374" y="17258"/>
                  </a:lnTo>
                  <a:lnTo>
                    <a:pt x="3236" y="17309"/>
                  </a:lnTo>
                  <a:lnTo>
                    <a:pt x="3170" y="17348"/>
                  </a:lnTo>
                  <a:lnTo>
                    <a:pt x="3107" y="17404"/>
                  </a:lnTo>
                  <a:lnTo>
                    <a:pt x="2868" y="17669"/>
                  </a:lnTo>
                  <a:lnTo>
                    <a:pt x="2816" y="17704"/>
                  </a:lnTo>
                  <a:lnTo>
                    <a:pt x="2770" y="17713"/>
                  </a:lnTo>
                  <a:lnTo>
                    <a:pt x="2680" y="17801"/>
                  </a:lnTo>
                  <a:lnTo>
                    <a:pt x="2892" y="17870"/>
                  </a:lnTo>
                  <a:lnTo>
                    <a:pt x="3018" y="17966"/>
                  </a:lnTo>
                  <a:lnTo>
                    <a:pt x="3323" y="18263"/>
                  </a:lnTo>
                  <a:lnTo>
                    <a:pt x="3362" y="18360"/>
                  </a:lnTo>
                  <a:lnTo>
                    <a:pt x="3357" y="18438"/>
                  </a:lnTo>
                  <a:lnTo>
                    <a:pt x="3323" y="18492"/>
                  </a:lnTo>
                  <a:lnTo>
                    <a:pt x="3335" y="18579"/>
                  </a:lnTo>
                  <a:lnTo>
                    <a:pt x="3375" y="18594"/>
                  </a:lnTo>
                  <a:lnTo>
                    <a:pt x="3408" y="18571"/>
                  </a:lnTo>
                  <a:lnTo>
                    <a:pt x="3474" y="18545"/>
                  </a:lnTo>
                  <a:lnTo>
                    <a:pt x="3583" y="18555"/>
                  </a:lnTo>
                  <a:lnTo>
                    <a:pt x="3767" y="18626"/>
                  </a:lnTo>
                  <a:lnTo>
                    <a:pt x="4538" y="19163"/>
                  </a:lnTo>
                  <a:lnTo>
                    <a:pt x="4636" y="19215"/>
                  </a:lnTo>
                  <a:lnTo>
                    <a:pt x="4697" y="19234"/>
                  </a:lnTo>
                  <a:lnTo>
                    <a:pt x="4796" y="19193"/>
                  </a:lnTo>
                  <a:lnTo>
                    <a:pt x="4873" y="19193"/>
                  </a:lnTo>
                  <a:lnTo>
                    <a:pt x="4977" y="19212"/>
                  </a:lnTo>
                  <a:lnTo>
                    <a:pt x="5081" y="19242"/>
                  </a:lnTo>
                  <a:lnTo>
                    <a:pt x="5164" y="19249"/>
                  </a:lnTo>
                  <a:lnTo>
                    <a:pt x="5350" y="19223"/>
                  </a:lnTo>
                  <a:lnTo>
                    <a:pt x="5387" y="19253"/>
                  </a:lnTo>
                  <a:lnTo>
                    <a:pt x="5399" y="19297"/>
                  </a:lnTo>
                  <a:lnTo>
                    <a:pt x="5402" y="19347"/>
                  </a:lnTo>
                  <a:lnTo>
                    <a:pt x="5396" y="19397"/>
                  </a:lnTo>
                  <a:lnTo>
                    <a:pt x="5361" y="19483"/>
                  </a:lnTo>
                  <a:lnTo>
                    <a:pt x="5320" y="19548"/>
                  </a:lnTo>
                  <a:lnTo>
                    <a:pt x="5709" y="19615"/>
                  </a:lnTo>
                  <a:lnTo>
                    <a:pt x="5939" y="19618"/>
                  </a:lnTo>
                  <a:lnTo>
                    <a:pt x="6090" y="19594"/>
                  </a:lnTo>
                  <a:lnTo>
                    <a:pt x="6230" y="19551"/>
                  </a:lnTo>
                  <a:lnTo>
                    <a:pt x="6268" y="19502"/>
                  </a:lnTo>
                  <a:lnTo>
                    <a:pt x="6275" y="19451"/>
                  </a:lnTo>
                  <a:lnTo>
                    <a:pt x="6247" y="19346"/>
                  </a:lnTo>
                  <a:lnTo>
                    <a:pt x="6263" y="19288"/>
                  </a:lnTo>
                  <a:lnTo>
                    <a:pt x="6306" y="19233"/>
                  </a:lnTo>
                  <a:lnTo>
                    <a:pt x="6404" y="19179"/>
                  </a:lnTo>
                  <a:lnTo>
                    <a:pt x="6450" y="19189"/>
                  </a:lnTo>
                  <a:lnTo>
                    <a:pt x="6473" y="19223"/>
                  </a:lnTo>
                  <a:lnTo>
                    <a:pt x="6520" y="19317"/>
                  </a:lnTo>
                  <a:lnTo>
                    <a:pt x="6582" y="19413"/>
                  </a:lnTo>
                  <a:lnTo>
                    <a:pt x="6619" y="19458"/>
                  </a:lnTo>
                  <a:lnTo>
                    <a:pt x="6667" y="19501"/>
                  </a:lnTo>
                  <a:lnTo>
                    <a:pt x="6716" y="19537"/>
                  </a:lnTo>
                  <a:lnTo>
                    <a:pt x="6772" y="19561"/>
                  </a:lnTo>
                  <a:lnTo>
                    <a:pt x="6806" y="19582"/>
                  </a:lnTo>
                  <a:lnTo>
                    <a:pt x="6812" y="19614"/>
                  </a:lnTo>
                  <a:lnTo>
                    <a:pt x="6811" y="19650"/>
                  </a:lnTo>
                  <a:lnTo>
                    <a:pt x="6835" y="19692"/>
                  </a:lnTo>
                  <a:lnTo>
                    <a:pt x="6890" y="19733"/>
                  </a:lnTo>
                  <a:lnTo>
                    <a:pt x="7033" y="19782"/>
                  </a:lnTo>
                  <a:lnTo>
                    <a:pt x="7503" y="19822"/>
                  </a:lnTo>
                  <a:lnTo>
                    <a:pt x="7688" y="19906"/>
                  </a:lnTo>
                  <a:lnTo>
                    <a:pt x="7929" y="20051"/>
                  </a:lnTo>
                  <a:lnTo>
                    <a:pt x="8025" y="20128"/>
                  </a:lnTo>
                  <a:lnTo>
                    <a:pt x="8049" y="20175"/>
                  </a:lnTo>
                  <a:lnTo>
                    <a:pt x="8057" y="20222"/>
                  </a:lnTo>
                  <a:lnTo>
                    <a:pt x="8034" y="20271"/>
                  </a:lnTo>
                  <a:lnTo>
                    <a:pt x="7995" y="20311"/>
                  </a:lnTo>
                  <a:lnTo>
                    <a:pt x="7939" y="20344"/>
                  </a:lnTo>
                  <a:lnTo>
                    <a:pt x="7591" y="20470"/>
                  </a:lnTo>
                  <a:lnTo>
                    <a:pt x="7418" y="20503"/>
                  </a:lnTo>
                  <a:lnTo>
                    <a:pt x="7544" y="20773"/>
                  </a:lnTo>
                  <a:lnTo>
                    <a:pt x="7662" y="20830"/>
                  </a:lnTo>
                  <a:lnTo>
                    <a:pt x="7834" y="20795"/>
                  </a:lnTo>
                  <a:lnTo>
                    <a:pt x="7900" y="20790"/>
                  </a:lnTo>
                  <a:lnTo>
                    <a:pt x="8036" y="20753"/>
                  </a:lnTo>
                  <a:lnTo>
                    <a:pt x="8219" y="20728"/>
                  </a:lnTo>
                  <a:lnTo>
                    <a:pt x="8479" y="20739"/>
                  </a:lnTo>
                  <a:lnTo>
                    <a:pt x="8610" y="20725"/>
                  </a:lnTo>
                  <a:lnTo>
                    <a:pt x="8691" y="20735"/>
                  </a:lnTo>
                  <a:lnTo>
                    <a:pt x="8814" y="20761"/>
                  </a:lnTo>
                  <a:lnTo>
                    <a:pt x="9177" y="20886"/>
                  </a:lnTo>
                  <a:lnTo>
                    <a:pt x="9282" y="20976"/>
                  </a:lnTo>
                  <a:lnTo>
                    <a:pt x="9311" y="21033"/>
                  </a:lnTo>
                  <a:lnTo>
                    <a:pt x="9299" y="21087"/>
                  </a:lnTo>
                  <a:lnTo>
                    <a:pt x="9274" y="21133"/>
                  </a:lnTo>
                  <a:lnTo>
                    <a:pt x="9258" y="21181"/>
                  </a:lnTo>
                  <a:lnTo>
                    <a:pt x="9257" y="21227"/>
                  </a:lnTo>
                  <a:lnTo>
                    <a:pt x="9283" y="21268"/>
                  </a:lnTo>
                  <a:lnTo>
                    <a:pt x="9314" y="21307"/>
                  </a:lnTo>
                  <a:lnTo>
                    <a:pt x="9322" y="21353"/>
                  </a:lnTo>
                  <a:lnTo>
                    <a:pt x="9324" y="21403"/>
                  </a:lnTo>
                  <a:lnTo>
                    <a:pt x="9321" y="21458"/>
                  </a:lnTo>
                  <a:lnTo>
                    <a:pt x="9328" y="21509"/>
                  </a:lnTo>
                  <a:lnTo>
                    <a:pt x="9369" y="21549"/>
                  </a:lnTo>
                  <a:lnTo>
                    <a:pt x="9433" y="21579"/>
                  </a:lnTo>
                  <a:lnTo>
                    <a:pt x="9507" y="21600"/>
                  </a:lnTo>
                  <a:lnTo>
                    <a:pt x="9641" y="21594"/>
                  </a:lnTo>
                  <a:lnTo>
                    <a:pt x="9735" y="21579"/>
                  </a:lnTo>
                  <a:lnTo>
                    <a:pt x="10144" y="21426"/>
                  </a:lnTo>
                  <a:lnTo>
                    <a:pt x="10099" y="21357"/>
                  </a:lnTo>
                  <a:lnTo>
                    <a:pt x="10012" y="21287"/>
                  </a:lnTo>
                  <a:lnTo>
                    <a:pt x="9954" y="21262"/>
                  </a:lnTo>
                  <a:lnTo>
                    <a:pt x="9905" y="21228"/>
                  </a:lnTo>
                  <a:lnTo>
                    <a:pt x="9841" y="21137"/>
                  </a:lnTo>
                  <a:lnTo>
                    <a:pt x="9814" y="21041"/>
                  </a:lnTo>
                  <a:lnTo>
                    <a:pt x="9813" y="20996"/>
                  </a:lnTo>
                  <a:lnTo>
                    <a:pt x="9793" y="20956"/>
                  </a:lnTo>
                  <a:lnTo>
                    <a:pt x="9796" y="20909"/>
                  </a:lnTo>
                  <a:lnTo>
                    <a:pt x="9818" y="20805"/>
                  </a:lnTo>
                  <a:lnTo>
                    <a:pt x="9851" y="20756"/>
                  </a:lnTo>
                  <a:lnTo>
                    <a:pt x="9901" y="20710"/>
                  </a:lnTo>
                  <a:lnTo>
                    <a:pt x="10070" y="20645"/>
                  </a:lnTo>
                  <a:lnTo>
                    <a:pt x="10148" y="20631"/>
                  </a:lnTo>
                  <a:lnTo>
                    <a:pt x="10243" y="20585"/>
                  </a:lnTo>
                  <a:lnTo>
                    <a:pt x="10263" y="20573"/>
                  </a:lnTo>
                  <a:lnTo>
                    <a:pt x="10328" y="20517"/>
                  </a:lnTo>
                  <a:lnTo>
                    <a:pt x="10359" y="20455"/>
                  </a:lnTo>
                  <a:lnTo>
                    <a:pt x="10390" y="20343"/>
                  </a:lnTo>
                  <a:lnTo>
                    <a:pt x="10418" y="20308"/>
                  </a:lnTo>
                  <a:lnTo>
                    <a:pt x="10471" y="20296"/>
                  </a:lnTo>
                  <a:lnTo>
                    <a:pt x="10529" y="20304"/>
                  </a:lnTo>
                  <a:lnTo>
                    <a:pt x="10652" y="20307"/>
                  </a:lnTo>
                  <a:lnTo>
                    <a:pt x="10932" y="20276"/>
                  </a:lnTo>
                  <a:lnTo>
                    <a:pt x="11443" y="20087"/>
                  </a:lnTo>
                  <a:lnTo>
                    <a:pt x="11454" y="20046"/>
                  </a:lnTo>
                  <a:lnTo>
                    <a:pt x="11418" y="19951"/>
                  </a:lnTo>
                  <a:lnTo>
                    <a:pt x="11405" y="19898"/>
                  </a:lnTo>
                  <a:lnTo>
                    <a:pt x="11418" y="19843"/>
                  </a:lnTo>
                  <a:lnTo>
                    <a:pt x="11449" y="19796"/>
                  </a:lnTo>
                  <a:lnTo>
                    <a:pt x="11572" y="19705"/>
                  </a:lnTo>
                  <a:lnTo>
                    <a:pt x="11671" y="19651"/>
                  </a:lnTo>
                  <a:lnTo>
                    <a:pt x="11732" y="19580"/>
                  </a:lnTo>
                  <a:lnTo>
                    <a:pt x="11768" y="19522"/>
                  </a:lnTo>
                  <a:lnTo>
                    <a:pt x="11784" y="19415"/>
                  </a:lnTo>
                  <a:lnTo>
                    <a:pt x="11817" y="19364"/>
                  </a:lnTo>
                  <a:lnTo>
                    <a:pt x="11868" y="19303"/>
                  </a:lnTo>
                  <a:lnTo>
                    <a:pt x="11898" y="19199"/>
                  </a:lnTo>
                  <a:lnTo>
                    <a:pt x="11893" y="19150"/>
                  </a:lnTo>
                  <a:lnTo>
                    <a:pt x="11903" y="19103"/>
                  </a:lnTo>
                  <a:lnTo>
                    <a:pt x="11902" y="19004"/>
                  </a:lnTo>
                  <a:lnTo>
                    <a:pt x="11915" y="18958"/>
                  </a:lnTo>
                  <a:lnTo>
                    <a:pt x="11957" y="18923"/>
                  </a:lnTo>
                  <a:lnTo>
                    <a:pt x="12030" y="18921"/>
                  </a:lnTo>
                  <a:lnTo>
                    <a:pt x="12096" y="18940"/>
                  </a:lnTo>
                  <a:lnTo>
                    <a:pt x="12162" y="18970"/>
                  </a:lnTo>
                  <a:lnTo>
                    <a:pt x="12274" y="18991"/>
                  </a:lnTo>
                  <a:lnTo>
                    <a:pt x="12315" y="18990"/>
                  </a:lnTo>
                  <a:lnTo>
                    <a:pt x="12372" y="18983"/>
                  </a:lnTo>
                  <a:lnTo>
                    <a:pt x="12433" y="18967"/>
                  </a:lnTo>
                  <a:lnTo>
                    <a:pt x="12500" y="18958"/>
                  </a:lnTo>
                  <a:lnTo>
                    <a:pt x="12637" y="18952"/>
                  </a:lnTo>
                  <a:lnTo>
                    <a:pt x="12705" y="18939"/>
                  </a:lnTo>
                  <a:lnTo>
                    <a:pt x="12973" y="18847"/>
                  </a:lnTo>
                  <a:lnTo>
                    <a:pt x="13031" y="18807"/>
                  </a:lnTo>
                  <a:lnTo>
                    <a:pt x="13079" y="18758"/>
                  </a:lnTo>
                  <a:lnTo>
                    <a:pt x="13089" y="18687"/>
                  </a:lnTo>
                  <a:lnTo>
                    <a:pt x="13084" y="18632"/>
                  </a:lnTo>
                  <a:lnTo>
                    <a:pt x="13069" y="18584"/>
                  </a:lnTo>
                  <a:lnTo>
                    <a:pt x="13082" y="18539"/>
                  </a:lnTo>
                  <a:lnTo>
                    <a:pt x="13241" y="18451"/>
                  </a:lnTo>
                  <a:lnTo>
                    <a:pt x="13330" y="18385"/>
                  </a:lnTo>
                  <a:lnTo>
                    <a:pt x="13447" y="18249"/>
                  </a:lnTo>
                  <a:lnTo>
                    <a:pt x="13517" y="18192"/>
                  </a:lnTo>
                  <a:lnTo>
                    <a:pt x="13808" y="18054"/>
                  </a:lnTo>
                  <a:lnTo>
                    <a:pt x="13849" y="18011"/>
                  </a:lnTo>
                  <a:lnTo>
                    <a:pt x="13856" y="17943"/>
                  </a:lnTo>
                  <a:lnTo>
                    <a:pt x="13830" y="17890"/>
                  </a:lnTo>
                  <a:lnTo>
                    <a:pt x="13786" y="17841"/>
                  </a:lnTo>
                  <a:lnTo>
                    <a:pt x="13697" y="17760"/>
                  </a:lnTo>
                  <a:lnTo>
                    <a:pt x="13647" y="17725"/>
                  </a:lnTo>
                  <a:lnTo>
                    <a:pt x="13534" y="17665"/>
                  </a:lnTo>
                  <a:lnTo>
                    <a:pt x="13489" y="17623"/>
                  </a:lnTo>
                  <a:lnTo>
                    <a:pt x="13466" y="17570"/>
                  </a:lnTo>
                  <a:lnTo>
                    <a:pt x="13457" y="17519"/>
                  </a:lnTo>
                  <a:lnTo>
                    <a:pt x="13501" y="17468"/>
                  </a:lnTo>
                  <a:lnTo>
                    <a:pt x="13576" y="17420"/>
                  </a:lnTo>
                  <a:lnTo>
                    <a:pt x="13916" y="17317"/>
                  </a:lnTo>
                  <a:lnTo>
                    <a:pt x="13954" y="17290"/>
                  </a:lnTo>
                  <a:lnTo>
                    <a:pt x="13951" y="17250"/>
                  </a:lnTo>
                  <a:lnTo>
                    <a:pt x="13927" y="17208"/>
                  </a:lnTo>
                  <a:lnTo>
                    <a:pt x="13892" y="17122"/>
                  </a:lnTo>
                  <a:lnTo>
                    <a:pt x="13883" y="17114"/>
                  </a:lnTo>
                  <a:lnTo>
                    <a:pt x="13774" y="17066"/>
                  </a:lnTo>
                  <a:lnTo>
                    <a:pt x="13765" y="17026"/>
                  </a:lnTo>
                  <a:lnTo>
                    <a:pt x="13768" y="16979"/>
                  </a:lnTo>
                  <a:lnTo>
                    <a:pt x="13790" y="16933"/>
                  </a:lnTo>
                  <a:lnTo>
                    <a:pt x="13801" y="16884"/>
                  </a:lnTo>
                  <a:lnTo>
                    <a:pt x="13804" y="16784"/>
                  </a:lnTo>
                  <a:lnTo>
                    <a:pt x="13793" y="16735"/>
                  </a:lnTo>
                  <a:lnTo>
                    <a:pt x="13776" y="16687"/>
                  </a:lnTo>
                  <a:lnTo>
                    <a:pt x="13760" y="16588"/>
                  </a:lnTo>
                  <a:lnTo>
                    <a:pt x="13769" y="16536"/>
                  </a:lnTo>
                  <a:lnTo>
                    <a:pt x="13788" y="16480"/>
                  </a:lnTo>
                  <a:lnTo>
                    <a:pt x="13791" y="16386"/>
                  </a:lnTo>
                  <a:lnTo>
                    <a:pt x="13747" y="16363"/>
                  </a:lnTo>
                  <a:lnTo>
                    <a:pt x="13690" y="16365"/>
                  </a:lnTo>
                  <a:lnTo>
                    <a:pt x="13566" y="16396"/>
                  </a:lnTo>
                  <a:lnTo>
                    <a:pt x="13501" y="16389"/>
                  </a:lnTo>
                  <a:lnTo>
                    <a:pt x="13437" y="16375"/>
                  </a:lnTo>
                  <a:lnTo>
                    <a:pt x="13383" y="16349"/>
                  </a:lnTo>
                  <a:lnTo>
                    <a:pt x="13319" y="16343"/>
                  </a:lnTo>
                  <a:lnTo>
                    <a:pt x="13257" y="16325"/>
                  </a:lnTo>
                  <a:lnTo>
                    <a:pt x="13202" y="16299"/>
                  </a:lnTo>
                  <a:lnTo>
                    <a:pt x="13181" y="16257"/>
                  </a:lnTo>
                  <a:lnTo>
                    <a:pt x="13190" y="16159"/>
                  </a:lnTo>
                  <a:lnTo>
                    <a:pt x="13188" y="16108"/>
                  </a:lnTo>
                  <a:lnTo>
                    <a:pt x="13172" y="16059"/>
                  </a:lnTo>
                  <a:lnTo>
                    <a:pt x="13182" y="16007"/>
                  </a:lnTo>
                  <a:lnTo>
                    <a:pt x="13246" y="15956"/>
                  </a:lnTo>
                  <a:lnTo>
                    <a:pt x="13326" y="15925"/>
                  </a:lnTo>
                  <a:lnTo>
                    <a:pt x="13414" y="15911"/>
                  </a:lnTo>
                  <a:lnTo>
                    <a:pt x="13534" y="15927"/>
                  </a:lnTo>
                  <a:lnTo>
                    <a:pt x="13654" y="15987"/>
                  </a:lnTo>
                  <a:lnTo>
                    <a:pt x="13717" y="15985"/>
                  </a:lnTo>
                  <a:lnTo>
                    <a:pt x="13801" y="15953"/>
                  </a:lnTo>
                  <a:lnTo>
                    <a:pt x="13861" y="15915"/>
                  </a:lnTo>
                  <a:lnTo>
                    <a:pt x="14234" y="15765"/>
                  </a:lnTo>
                  <a:lnTo>
                    <a:pt x="14269" y="15722"/>
                  </a:lnTo>
                  <a:lnTo>
                    <a:pt x="14272" y="15673"/>
                  </a:lnTo>
                  <a:lnTo>
                    <a:pt x="14268" y="15621"/>
                  </a:lnTo>
                  <a:lnTo>
                    <a:pt x="14278" y="15515"/>
                  </a:lnTo>
                  <a:lnTo>
                    <a:pt x="14312" y="15413"/>
                  </a:lnTo>
                  <a:lnTo>
                    <a:pt x="14344" y="15367"/>
                  </a:lnTo>
                  <a:lnTo>
                    <a:pt x="14383" y="15323"/>
                  </a:lnTo>
                  <a:lnTo>
                    <a:pt x="14522" y="15199"/>
                  </a:lnTo>
                  <a:lnTo>
                    <a:pt x="14602" y="15175"/>
                  </a:lnTo>
                  <a:lnTo>
                    <a:pt x="14735" y="15172"/>
                  </a:lnTo>
                  <a:lnTo>
                    <a:pt x="14835" y="15207"/>
                  </a:lnTo>
                  <a:lnTo>
                    <a:pt x="14907" y="15245"/>
                  </a:lnTo>
                  <a:lnTo>
                    <a:pt x="14959" y="15287"/>
                  </a:lnTo>
                  <a:lnTo>
                    <a:pt x="15071" y="15358"/>
                  </a:lnTo>
                  <a:lnTo>
                    <a:pt x="15405" y="15514"/>
                  </a:lnTo>
                  <a:lnTo>
                    <a:pt x="15598" y="15540"/>
                  </a:lnTo>
                  <a:lnTo>
                    <a:pt x="15963" y="15523"/>
                  </a:lnTo>
                  <a:lnTo>
                    <a:pt x="16085" y="15547"/>
                  </a:lnTo>
                  <a:lnTo>
                    <a:pt x="16133" y="15588"/>
                  </a:lnTo>
                  <a:lnTo>
                    <a:pt x="16158" y="15641"/>
                  </a:lnTo>
                  <a:lnTo>
                    <a:pt x="16155" y="15689"/>
                  </a:lnTo>
                  <a:lnTo>
                    <a:pt x="16169" y="15732"/>
                  </a:lnTo>
                  <a:lnTo>
                    <a:pt x="16217" y="15752"/>
                  </a:lnTo>
                  <a:lnTo>
                    <a:pt x="16282" y="15756"/>
                  </a:lnTo>
                  <a:lnTo>
                    <a:pt x="16364" y="15717"/>
                  </a:lnTo>
                  <a:lnTo>
                    <a:pt x="16423" y="15676"/>
                  </a:lnTo>
                  <a:lnTo>
                    <a:pt x="16488" y="15641"/>
                  </a:lnTo>
                  <a:lnTo>
                    <a:pt x="16550" y="15615"/>
                  </a:lnTo>
                  <a:lnTo>
                    <a:pt x="16635" y="15593"/>
                  </a:lnTo>
                  <a:lnTo>
                    <a:pt x="16738" y="15579"/>
                  </a:lnTo>
                  <a:lnTo>
                    <a:pt x="17016" y="15572"/>
                  </a:lnTo>
                  <a:lnTo>
                    <a:pt x="17222" y="15514"/>
                  </a:lnTo>
                  <a:lnTo>
                    <a:pt x="17181" y="15428"/>
                  </a:lnTo>
                  <a:lnTo>
                    <a:pt x="17220" y="15401"/>
                  </a:lnTo>
                  <a:lnTo>
                    <a:pt x="17620" y="15229"/>
                  </a:lnTo>
                  <a:lnTo>
                    <a:pt x="17671" y="15189"/>
                  </a:lnTo>
                  <a:lnTo>
                    <a:pt x="17733" y="15096"/>
                  </a:lnTo>
                  <a:lnTo>
                    <a:pt x="17875" y="14977"/>
                  </a:lnTo>
                  <a:lnTo>
                    <a:pt x="17913" y="14932"/>
                  </a:lnTo>
                  <a:lnTo>
                    <a:pt x="17943" y="14883"/>
                  </a:lnTo>
                  <a:lnTo>
                    <a:pt x="17947" y="14828"/>
                  </a:lnTo>
                  <a:lnTo>
                    <a:pt x="17871" y="14703"/>
                  </a:lnTo>
                  <a:lnTo>
                    <a:pt x="17845" y="14644"/>
                  </a:lnTo>
                  <a:lnTo>
                    <a:pt x="17842" y="14573"/>
                  </a:lnTo>
                  <a:lnTo>
                    <a:pt x="17829" y="14518"/>
                  </a:lnTo>
                  <a:lnTo>
                    <a:pt x="17784" y="14413"/>
                  </a:lnTo>
                  <a:lnTo>
                    <a:pt x="17800" y="14343"/>
                  </a:lnTo>
                  <a:lnTo>
                    <a:pt x="17820" y="14286"/>
                  </a:lnTo>
                  <a:lnTo>
                    <a:pt x="17847" y="14231"/>
                  </a:lnTo>
                  <a:lnTo>
                    <a:pt x="17863" y="14179"/>
                  </a:lnTo>
                  <a:lnTo>
                    <a:pt x="17892" y="14133"/>
                  </a:lnTo>
                  <a:lnTo>
                    <a:pt x="17977" y="14038"/>
                  </a:lnTo>
                  <a:lnTo>
                    <a:pt x="18008" y="13971"/>
                  </a:lnTo>
                  <a:lnTo>
                    <a:pt x="18048" y="13919"/>
                  </a:lnTo>
                  <a:lnTo>
                    <a:pt x="18078" y="13757"/>
                  </a:lnTo>
                  <a:lnTo>
                    <a:pt x="17964" y="13502"/>
                  </a:lnTo>
                  <a:lnTo>
                    <a:pt x="17845" y="13435"/>
                  </a:lnTo>
                  <a:lnTo>
                    <a:pt x="17738" y="13401"/>
                  </a:lnTo>
                  <a:lnTo>
                    <a:pt x="17624" y="13331"/>
                  </a:lnTo>
                  <a:lnTo>
                    <a:pt x="17541" y="13139"/>
                  </a:lnTo>
                  <a:lnTo>
                    <a:pt x="17511" y="13044"/>
                  </a:lnTo>
                  <a:lnTo>
                    <a:pt x="17479" y="13007"/>
                  </a:lnTo>
                  <a:lnTo>
                    <a:pt x="17459" y="12955"/>
                  </a:lnTo>
                  <a:lnTo>
                    <a:pt x="17458" y="12903"/>
                  </a:lnTo>
                  <a:lnTo>
                    <a:pt x="17468" y="12851"/>
                  </a:lnTo>
                  <a:lnTo>
                    <a:pt x="17485" y="12796"/>
                  </a:lnTo>
                  <a:lnTo>
                    <a:pt x="17520" y="12753"/>
                  </a:lnTo>
                  <a:lnTo>
                    <a:pt x="17599" y="12722"/>
                  </a:lnTo>
                  <a:lnTo>
                    <a:pt x="17667" y="12721"/>
                  </a:lnTo>
                  <a:lnTo>
                    <a:pt x="17731" y="12709"/>
                  </a:lnTo>
                  <a:lnTo>
                    <a:pt x="17776" y="12679"/>
                  </a:lnTo>
                  <a:lnTo>
                    <a:pt x="17803" y="12642"/>
                  </a:lnTo>
                  <a:lnTo>
                    <a:pt x="17848" y="12608"/>
                  </a:lnTo>
                  <a:lnTo>
                    <a:pt x="17979" y="12583"/>
                  </a:lnTo>
                  <a:lnTo>
                    <a:pt x="18044" y="12560"/>
                  </a:lnTo>
                  <a:lnTo>
                    <a:pt x="18103" y="12525"/>
                  </a:lnTo>
                  <a:lnTo>
                    <a:pt x="18151" y="12478"/>
                  </a:lnTo>
                  <a:lnTo>
                    <a:pt x="18202" y="12347"/>
                  </a:lnTo>
                  <a:lnTo>
                    <a:pt x="18205" y="12288"/>
                  </a:lnTo>
                  <a:lnTo>
                    <a:pt x="18219" y="12237"/>
                  </a:lnTo>
                  <a:lnTo>
                    <a:pt x="18252" y="12183"/>
                  </a:lnTo>
                  <a:lnTo>
                    <a:pt x="18308" y="12134"/>
                  </a:lnTo>
                  <a:lnTo>
                    <a:pt x="18421" y="12080"/>
                  </a:lnTo>
                  <a:lnTo>
                    <a:pt x="18505" y="12051"/>
                  </a:lnTo>
                  <a:lnTo>
                    <a:pt x="18578" y="12017"/>
                  </a:lnTo>
                  <a:lnTo>
                    <a:pt x="18597" y="12001"/>
                  </a:lnTo>
                  <a:lnTo>
                    <a:pt x="18552" y="11836"/>
                  </a:lnTo>
                  <a:lnTo>
                    <a:pt x="18538" y="11675"/>
                  </a:lnTo>
                  <a:lnTo>
                    <a:pt x="18721" y="11378"/>
                  </a:lnTo>
                  <a:lnTo>
                    <a:pt x="18697" y="11255"/>
                  </a:lnTo>
                  <a:lnTo>
                    <a:pt x="18631" y="11159"/>
                  </a:lnTo>
                  <a:lnTo>
                    <a:pt x="18533" y="11089"/>
                  </a:lnTo>
                  <a:lnTo>
                    <a:pt x="18412" y="11044"/>
                  </a:lnTo>
                  <a:lnTo>
                    <a:pt x="18354" y="11036"/>
                  </a:lnTo>
                  <a:lnTo>
                    <a:pt x="18331" y="10894"/>
                  </a:lnTo>
                  <a:lnTo>
                    <a:pt x="18435" y="10784"/>
                  </a:lnTo>
                  <a:lnTo>
                    <a:pt x="18510" y="10591"/>
                  </a:lnTo>
                  <a:lnTo>
                    <a:pt x="18519" y="10455"/>
                  </a:lnTo>
                  <a:lnTo>
                    <a:pt x="18510" y="10317"/>
                  </a:lnTo>
                  <a:lnTo>
                    <a:pt x="18529" y="10278"/>
                  </a:lnTo>
                  <a:lnTo>
                    <a:pt x="18604" y="10229"/>
                  </a:lnTo>
                  <a:lnTo>
                    <a:pt x="18818" y="10179"/>
                  </a:lnTo>
                  <a:lnTo>
                    <a:pt x="18869" y="10161"/>
                  </a:lnTo>
                  <a:lnTo>
                    <a:pt x="18890" y="10145"/>
                  </a:lnTo>
                  <a:lnTo>
                    <a:pt x="18903" y="10128"/>
                  </a:lnTo>
                  <a:lnTo>
                    <a:pt x="18906" y="10117"/>
                  </a:lnTo>
                  <a:lnTo>
                    <a:pt x="18921" y="10091"/>
                  </a:lnTo>
                  <a:lnTo>
                    <a:pt x="18949" y="10050"/>
                  </a:lnTo>
                  <a:lnTo>
                    <a:pt x="18987" y="10006"/>
                  </a:lnTo>
                  <a:lnTo>
                    <a:pt x="19131" y="9883"/>
                  </a:lnTo>
                  <a:lnTo>
                    <a:pt x="19168" y="9840"/>
                  </a:lnTo>
                  <a:lnTo>
                    <a:pt x="19190" y="9795"/>
                  </a:lnTo>
                  <a:lnTo>
                    <a:pt x="19164" y="9733"/>
                  </a:lnTo>
                  <a:lnTo>
                    <a:pt x="19130" y="9684"/>
                  </a:lnTo>
                  <a:lnTo>
                    <a:pt x="19110" y="9631"/>
                  </a:lnTo>
                  <a:lnTo>
                    <a:pt x="19104" y="9577"/>
                  </a:lnTo>
                  <a:lnTo>
                    <a:pt x="19106" y="9522"/>
                  </a:lnTo>
                  <a:lnTo>
                    <a:pt x="19064" y="9464"/>
                  </a:lnTo>
                  <a:lnTo>
                    <a:pt x="19003" y="9447"/>
                  </a:lnTo>
                  <a:lnTo>
                    <a:pt x="18931" y="9440"/>
                  </a:lnTo>
                  <a:lnTo>
                    <a:pt x="18853" y="9446"/>
                  </a:lnTo>
                  <a:lnTo>
                    <a:pt x="18632" y="9426"/>
                  </a:lnTo>
                  <a:lnTo>
                    <a:pt x="18569" y="9403"/>
                  </a:lnTo>
                  <a:lnTo>
                    <a:pt x="18532" y="9363"/>
                  </a:lnTo>
                  <a:lnTo>
                    <a:pt x="18507" y="9307"/>
                  </a:lnTo>
                  <a:lnTo>
                    <a:pt x="18471" y="9151"/>
                  </a:lnTo>
                  <a:lnTo>
                    <a:pt x="18370" y="8978"/>
                  </a:lnTo>
                  <a:lnTo>
                    <a:pt x="18361" y="8923"/>
                  </a:lnTo>
                  <a:lnTo>
                    <a:pt x="18363" y="8867"/>
                  </a:lnTo>
                  <a:lnTo>
                    <a:pt x="18467" y="8753"/>
                  </a:lnTo>
                  <a:lnTo>
                    <a:pt x="18641" y="8637"/>
                  </a:lnTo>
                  <a:lnTo>
                    <a:pt x="18739" y="8518"/>
                  </a:lnTo>
                  <a:lnTo>
                    <a:pt x="18789" y="8475"/>
                  </a:lnTo>
                  <a:lnTo>
                    <a:pt x="18843" y="8446"/>
                  </a:lnTo>
                  <a:lnTo>
                    <a:pt x="18859" y="8408"/>
                  </a:lnTo>
                  <a:lnTo>
                    <a:pt x="18903" y="8358"/>
                  </a:lnTo>
                  <a:lnTo>
                    <a:pt x="18931" y="8332"/>
                  </a:lnTo>
                  <a:lnTo>
                    <a:pt x="18982" y="8311"/>
                  </a:lnTo>
                  <a:lnTo>
                    <a:pt x="19036" y="8298"/>
                  </a:lnTo>
                  <a:lnTo>
                    <a:pt x="19286" y="8265"/>
                  </a:lnTo>
                  <a:lnTo>
                    <a:pt x="19362" y="8230"/>
                  </a:lnTo>
                  <a:lnTo>
                    <a:pt x="19425" y="8170"/>
                  </a:lnTo>
                  <a:lnTo>
                    <a:pt x="19500" y="8056"/>
                  </a:lnTo>
                  <a:lnTo>
                    <a:pt x="19597" y="7937"/>
                  </a:lnTo>
                  <a:lnTo>
                    <a:pt x="19628" y="7911"/>
                  </a:lnTo>
                  <a:lnTo>
                    <a:pt x="19671" y="7886"/>
                  </a:lnTo>
                  <a:lnTo>
                    <a:pt x="19730" y="7869"/>
                  </a:lnTo>
                  <a:lnTo>
                    <a:pt x="19868" y="7844"/>
                  </a:lnTo>
                  <a:lnTo>
                    <a:pt x="19931" y="7809"/>
                  </a:lnTo>
                  <a:lnTo>
                    <a:pt x="19986" y="7758"/>
                  </a:lnTo>
                  <a:lnTo>
                    <a:pt x="20048" y="7679"/>
                  </a:lnTo>
                  <a:lnTo>
                    <a:pt x="20155" y="7627"/>
                  </a:lnTo>
                  <a:lnTo>
                    <a:pt x="20214" y="7605"/>
                  </a:lnTo>
                  <a:lnTo>
                    <a:pt x="20261" y="7560"/>
                  </a:lnTo>
                  <a:lnTo>
                    <a:pt x="20309" y="7520"/>
                  </a:lnTo>
                  <a:lnTo>
                    <a:pt x="20338" y="7472"/>
                  </a:lnTo>
                  <a:lnTo>
                    <a:pt x="20321" y="7237"/>
                  </a:lnTo>
                  <a:lnTo>
                    <a:pt x="20306" y="7192"/>
                  </a:lnTo>
                  <a:lnTo>
                    <a:pt x="20279" y="7158"/>
                  </a:lnTo>
                  <a:lnTo>
                    <a:pt x="20214" y="7126"/>
                  </a:lnTo>
                  <a:lnTo>
                    <a:pt x="20115" y="7057"/>
                  </a:lnTo>
                  <a:lnTo>
                    <a:pt x="20107" y="7014"/>
                  </a:lnTo>
                  <a:lnTo>
                    <a:pt x="20136" y="6971"/>
                  </a:lnTo>
                  <a:lnTo>
                    <a:pt x="20181" y="6926"/>
                  </a:lnTo>
                  <a:lnTo>
                    <a:pt x="20238" y="6887"/>
                  </a:lnTo>
                  <a:lnTo>
                    <a:pt x="20303" y="6858"/>
                  </a:lnTo>
                  <a:lnTo>
                    <a:pt x="20364" y="6849"/>
                  </a:lnTo>
                  <a:lnTo>
                    <a:pt x="20411" y="6829"/>
                  </a:lnTo>
                  <a:lnTo>
                    <a:pt x="20445" y="6802"/>
                  </a:lnTo>
                  <a:lnTo>
                    <a:pt x="20497" y="6725"/>
                  </a:lnTo>
                  <a:lnTo>
                    <a:pt x="20535" y="6688"/>
                  </a:lnTo>
                  <a:lnTo>
                    <a:pt x="20585" y="6657"/>
                  </a:lnTo>
                  <a:lnTo>
                    <a:pt x="20667" y="6634"/>
                  </a:lnTo>
                  <a:lnTo>
                    <a:pt x="20699" y="6606"/>
                  </a:lnTo>
                  <a:lnTo>
                    <a:pt x="20734" y="6566"/>
                  </a:lnTo>
                  <a:lnTo>
                    <a:pt x="20766" y="6489"/>
                  </a:lnTo>
                  <a:lnTo>
                    <a:pt x="20758" y="6434"/>
                  </a:lnTo>
                  <a:lnTo>
                    <a:pt x="20758" y="6387"/>
                  </a:lnTo>
                  <a:lnTo>
                    <a:pt x="20858" y="6230"/>
                  </a:lnTo>
                  <a:lnTo>
                    <a:pt x="20975" y="5939"/>
                  </a:lnTo>
                  <a:lnTo>
                    <a:pt x="20976" y="5903"/>
                  </a:lnTo>
                  <a:lnTo>
                    <a:pt x="21045" y="5865"/>
                  </a:lnTo>
                  <a:lnTo>
                    <a:pt x="21083" y="5801"/>
                  </a:lnTo>
                  <a:lnTo>
                    <a:pt x="21113" y="5723"/>
                  </a:lnTo>
                  <a:lnTo>
                    <a:pt x="21135" y="5571"/>
                  </a:lnTo>
                  <a:lnTo>
                    <a:pt x="21155" y="5497"/>
                  </a:lnTo>
                  <a:lnTo>
                    <a:pt x="21133" y="5425"/>
                  </a:lnTo>
                  <a:lnTo>
                    <a:pt x="21115" y="5384"/>
                  </a:lnTo>
                  <a:lnTo>
                    <a:pt x="21130" y="5310"/>
                  </a:lnTo>
                  <a:lnTo>
                    <a:pt x="21150" y="5240"/>
                  </a:lnTo>
                  <a:lnTo>
                    <a:pt x="21175" y="5188"/>
                  </a:lnTo>
                  <a:lnTo>
                    <a:pt x="21232" y="4964"/>
                  </a:lnTo>
                  <a:lnTo>
                    <a:pt x="21249" y="4931"/>
                  </a:lnTo>
                  <a:lnTo>
                    <a:pt x="21279" y="4902"/>
                  </a:lnTo>
                  <a:lnTo>
                    <a:pt x="21333" y="4833"/>
                  </a:lnTo>
                  <a:lnTo>
                    <a:pt x="21396" y="4699"/>
                  </a:lnTo>
                  <a:lnTo>
                    <a:pt x="21408" y="4651"/>
                  </a:lnTo>
                  <a:lnTo>
                    <a:pt x="21424" y="4523"/>
                  </a:lnTo>
                  <a:lnTo>
                    <a:pt x="21424" y="4430"/>
                  </a:lnTo>
                  <a:lnTo>
                    <a:pt x="21415" y="4398"/>
                  </a:lnTo>
                  <a:lnTo>
                    <a:pt x="21455" y="4304"/>
                  </a:lnTo>
                  <a:lnTo>
                    <a:pt x="21466" y="4237"/>
                  </a:lnTo>
                  <a:lnTo>
                    <a:pt x="21465" y="4099"/>
                  </a:lnTo>
                  <a:lnTo>
                    <a:pt x="21430" y="3794"/>
                  </a:lnTo>
                  <a:lnTo>
                    <a:pt x="21371" y="3622"/>
                  </a:lnTo>
                  <a:lnTo>
                    <a:pt x="21331" y="3534"/>
                  </a:lnTo>
                  <a:lnTo>
                    <a:pt x="21287" y="3488"/>
                  </a:lnTo>
                  <a:lnTo>
                    <a:pt x="21255" y="3464"/>
                  </a:lnTo>
                  <a:lnTo>
                    <a:pt x="21229" y="3447"/>
                  </a:lnTo>
                  <a:lnTo>
                    <a:pt x="21200" y="3418"/>
                  </a:lnTo>
                  <a:lnTo>
                    <a:pt x="21174" y="3363"/>
                  </a:lnTo>
                  <a:lnTo>
                    <a:pt x="21169" y="3287"/>
                  </a:lnTo>
                  <a:lnTo>
                    <a:pt x="21152" y="3233"/>
                  </a:lnTo>
                  <a:lnTo>
                    <a:pt x="21116" y="3175"/>
                  </a:lnTo>
                  <a:lnTo>
                    <a:pt x="21100" y="3123"/>
                  </a:lnTo>
                  <a:lnTo>
                    <a:pt x="21122" y="3063"/>
                  </a:lnTo>
                  <a:lnTo>
                    <a:pt x="21169" y="3037"/>
                  </a:lnTo>
                  <a:lnTo>
                    <a:pt x="21224" y="3034"/>
                  </a:lnTo>
                  <a:lnTo>
                    <a:pt x="21255" y="3030"/>
                  </a:lnTo>
                  <a:lnTo>
                    <a:pt x="21283" y="3021"/>
                  </a:lnTo>
                  <a:lnTo>
                    <a:pt x="21312" y="3006"/>
                  </a:lnTo>
                  <a:lnTo>
                    <a:pt x="21314" y="2988"/>
                  </a:lnTo>
                  <a:lnTo>
                    <a:pt x="21333" y="2948"/>
                  </a:lnTo>
                  <a:lnTo>
                    <a:pt x="21314" y="2869"/>
                  </a:lnTo>
                  <a:lnTo>
                    <a:pt x="21340" y="2808"/>
                  </a:lnTo>
                  <a:lnTo>
                    <a:pt x="21365" y="2767"/>
                  </a:lnTo>
                  <a:lnTo>
                    <a:pt x="21399" y="2740"/>
                  </a:lnTo>
                  <a:lnTo>
                    <a:pt x="21433" y="2677"/>
                  </a:lnTo>
                  <a:lnTo>
                    <a:pt x="21474" y="2617"/>
                  </a:lnTo>
                  <a:lnTo>
                    <a:pt x="21510" y="2577"/>
                  </a:lnTo>
                  <a:lnTo>
                    <a:pt x="21528" y="2547"/>
                  </a:lnTo>
                  <a:lnTo>
                    <a:pt x="21541" y="2514"/>
                  </a:lnTo>
                  <a:lnTo>
                    <a:pt x="21550" y="2470"/>
                  </a:lnTo>
                  <a:lnTo>
                    <a:pt x="21562" y="2368"/>
                  </a:lnTo>
                  <a:lnTo>
                    <a:pt x="21572" y="2330"/>
                  </a:lnTo>
                  <a:lnTo>
                    <a:pt x="21600" y="2284"/>
                  </a:lnTo>
                  <a:cubicBezTo>
                    <a:pt x="21600" y="2284"/>
                    <a:pt x="21595" y="2253"/>
                    <a:pt x="21595" y="2253"/>
                  </a:cubicBezTo>
                  <a:close/>
                </a:path>
              </a:pathLst>
            </a:custGeom>
            <a:grpFill/>
            <a:ln w="6350">
              <a:solidFill>
                <a:schemeClr val="bg1"/>
              </a:solidFill>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Times New Roman"/>
                <a:ea typeface="+mn-ea"/>
                <a:cs typeface="+mn-cs"/>
              </a:endParaRPr>
            </a:p>
          </p:txBody>
        </p:sp>
        <p:sp>
          <p:nvSpPr>
            <p:cNvPr id="25" name="Shape 21">
              <a:extLst>
                <a:ext uri="{FF2B5EF4-FFF2-40B4-BE49-F238E27FC236}">
                  <a16:creationId xmlns:a16="http://schemas.microsoft.com/office/drawing/2014/main" id="{17B437BF-3282-4AD6-8BEF-A3D0BA0543DB}"/>
                </a:ext>
              </a:extLst>
            </p:cNvPr>
            <p:cNvSpPr/>
            <p:nvPr/>
          </p:nvSpPr>
          <p:spPr>
            <a:xfrm>
              <a:off x="5129028" y="4718521"/>
              <a:ext cx="2709416" cy="1576290"/>
            </a:xfrm>
            <a:custGeom>
              <a:avLst/>
              <a:gdLst/>
              <a:ahLst/>
              <a:cxnLst>
                <a:cxn ang="0">
                  <a:pos x="wd2" y="hd2"/>
                </a:cxn>
                <a:cxn ang="5400000">
                  <a:pos x="wd2" y="hd2"/>
                </a:cxn>
                <a:cxn ang="10800000">
                  <a:pos x="wd2" y="hd2"/>
                </a:cxn>
                <a:cxn ang="16200000">
                  <a:pos x="wd2" y="hd2"/>
                </a:cxn>
              </a:cxnLst>
              <a:rect l="0" t="0" r="r" b="b"/>
              <a:pathLst>
                <a:path w="21600" h="21600" extrusionOk="0">
                  <a:moveTo>
                    <a:pt x="21267" y="10334"/>
                  </a:moveTo>
                  <a:lnTo>
                    <a:pt x="21234" y="10311"/>
                  </a:lnTo>
                  <a:lnTo>
                    <a:pt x="21046" y="10237"/>
                  </a:lnTo>
                  <a:lnTo>
                    <a:pt x="21028" y="10243"/>
                  </a:lnTo>
                  <a:lnTo>
                    <a:pt x="21011" y="10272"/>
                  </a:lnTo>
                  <a:lnTo>
                    <a:pt x="21006" y="10311"/>
                  </a:lnTo>
                  <a:lnTo>
                    <a:pt x="20998" y="10342"/>
                  </a:lnTo>
                  <a:lnTo>
                    <a:pt x="20978" y="10332"/>
                  </a:lnTo>
                  <a:lnTo>
                    <a:pt x="20950" y="10310"/>
                  </a:lnTo>
                  <a:lnTo>
                    <a:pt x="20922" y="10279"/>
                  </a:lnTo>
                  <a:lnTo>
                    <a:pt x="20878" y="10204"/>
                  </a:lnTo>
                  <a:lnTo>
                    <a:pt x="20330" y="8740"/>
                  </a:lnTo>
                  <a:lnTo>
                    <a:pt x="20298" y="8669"/>
                  </a:lnTo>
                  <a:lnTo>
                    <a:pt x="20283" y="8621"/>
                  </a:lnTo>
                  <a:lnTo>
                    <a:pt x="20270" y="8541"/>
                  </a:lnTo>
                  <a:lnTo>
                    <a:pt x="20265" y="8406"/>
                  </a:lnTo>
                  <a:lnTo>
                    <a:pt x="20268" y="8345"/>
                  </a:lnTo>
                  <a:lnTo>
                    <a:pt x="20269" y="8217"/>
                  </a:lnTo>
                  <a:lnTo>
                    <a:pt x="20274" y="8159"/>
                  </a:lnTo>
                  <a:lnTo>
                    <a:pt x="20290" y="8077"/>
                  </a:lnTo>
                  <a:lnTo>
                    <a:pt x="20303" y="7971"/>
                  </a:lnTo>
                  <a:lnTo>
                    <a:pt x="20300" y="7916"/>
                  </a:lnTo>
                  <a:lnTo>
                    <a:pt x="20285" y="7835"/>
                  </a:lnTo>
                  <a:lnTo>
                    <a:pt x="20275" y="7552"/>
                  </a:lnTo>
                  <a:lnTo>
                    <a:pt x="20280" y="7502"/>
                  </a:lnTo>
                  <a:lnTo>
                    <a:pt x="20307" y="7379"/>
                  </a:lnTo>
                  <a:lnTo>
                    <a:pt x="20310" y="7329"/>
                  </a:lnTo>
                  <a:lnTo>
                    <a:pt x="20310" y="7186"/>
                  </a:lnTo>
                  <a:lnTo>
                    <a:pt x="20316" y="7128"/>
                  </a:lnTo>
                  <a:lnTo>
                    <a:pt x="20332" y="7072"/>
                  </a:lnTo>
                  <a:lnTo>
                    <a:pt x="20373" y="6976"/>
                  </a:lnTo>
                  <a:lnTo>
                    <a:pt x="20374" y="6930"/>
                  </a:lnTo>
                  <a:lnTo>
                    <a:pt x="20348" y="6891"/>
                  </a:lnTo>
                  <a:lnTo>
                    <a:pt x="20003" y="6809"/>
                  </a:lnTo>
                  <a:lnTo>
                    <a:pt x="19872" y="6695"/>
                  </a:lnTo>
                  <a:lnTo>
                    <a:pt x="19825" y="6668"/>
                  </a:lnTo>
                  <a:lnTo>
                    <a:pt x="19655" y="6686"/>
                  </a:lnTo>
                  <a:lnTo>
                    <a:pt x="19516" y="6532"/>
                  </a:lnTo>
                  <a:lnTo>
                    <a:pt x="19433" y="6446"/>
                  </a:lnTo>
                  <a:lnTo>
                    <a:pt x="19326" y="6230"/>
                  </a:lnTo>
                  <a:lnTo>
                    <a:pt x="19251" y="6032"/>
                  </a:lnTo>
                  <a:lnTo>
                    <a:pt x="19203" y="5871"/>
                  </a:lnTo>
                  <a:lnTo>
                    <a:pt x="19201" y="5860"/>
                  </a:lnTo>
                  <a:lnTo>
                    <a:pt x="19199" y="5853"/>
                  </a:lnTo>
                  <a:lnTo>
                    <a:pt x="19169" y="5807"/>
                  </a:lnTo>
                  <a:lnTo>
                    <a:pt x="19043" y="5646"/>
                  </a:lnTo>
                  <a:lnTo>
                    <a:pt x="18998" y="5669"/>
                  </a:lnTo>
                  <a:lnTo>
                    <a:pt x="18960" y="5663"/>
                  </a:lnTo>
                  <a:lnTo>
                    <a:pt x="18576" y="5463"/>
                  </a:lnTo>
                  <a:lnTo>
                    <a:pt x="18277" y="5212"/>
                  </a:lnTo>
                  <a:lnTo>
                    <a:pt x="18318" y="5113"/>
                  </a:lnTo>
                  <a:lnTo>
                    <a:pt x="18371" y="5017"/>
                  </a:lnTo>
                  <a:lnTo>
                    <a:pt x="18393" y="4962"/>
                  </a:lnTo>
                  <a:lnTo>
                    <a:pt x="18427" y="4854"/>
                  </a:lnTo>
                  <a:lnTo>
                    <a:pt x="18654" y="4350"/>
                  </a:lnTo>
                  <a:lnTo>
                    <a:pt x="18660" y="4285"/>
                  </a:lnTo>
                  <a:lnTo>
                    <a:pt x="18656" y="4214"/>
                  </a:lnTo>
                  <a:lnTo>
                    <a:pt x="18640" y="4118"/>
                  </a:lnTo>
                  <a:lnTo>
                    <a:pt x="18639" y="4077"/>
                  </a:lnTo>
                  <a:lnTo>
                    <a:pt x="18651" y="4052"/>
                  </a:lnTo>
                  <a:lnTo>
                    <a:pt x="18667" y="4027"/>
                  </a:lnTo>
                  <a:lnTo>
                    <a:pt x="18681" y="3989"/>
                  </a:lnTo>
                  <a:lnTo>
                    <a:pt x="18690" y="3944"/>
                  </a:lnTo>
                  <a:lnTo>
                    <a:pt x="18697" y="3895"/>
                  </a:lnTo>
                  <a:lnTo>
                    <a:pt x="18701" y="3834"/>
                  </a:lnTo>
                  <a:lnTo>
                    <a:pt x="18707" y="3783"/>
                  </a:lnTo>
                  <a:lnTo>
                    <a:pt x="18706" y="3729"/>
                  </a:lnTo>
                  <a:lnTo>
                    <a:pt x="18699" y="3670"/>
                  </a:lnTo>
                  <a:lnTo>
                    <a:pt x="18671" y="3591"/>
                  </a:lnTo>
                  <a:lnTo>
                    <a:pt x="18557" y="3467"/>
                  </a:lnTo>
                  <a:lnTo>
                    <a:pt x="18533" y="3387"/>
                  </a:lnTo>
                  <a:lnTo>
                    <a:pt x="18527" y="3313"/>
                  </a:lnTo>
                  <a:lnTo>
                    <a:pt x="18524" y="3241"/>
                  </a:lnTo>
                  <a:lnTo>
                    <a:pt x="18527" y="3115"/>
                  </a:lnTo>
                  <a:lnTo>
                    <a:pt x="18517" y="2994"/>
                  </a:lnTo>
                  <a:lnTo>
                    <a:pt x="18504" y="2940"/>
                  </a:lnTo>
                  <a:lnTo>
                    <a:pt x="18497" y="2881"/>
                  </a:lnTo>
                  <a:lnTo>
                    <a:pt x="18494" y="2819"/>
                  </a:lnTo>
                  <a:lnTo>
                    <a:pt x="18498" y="2704"/>
                  </a:lnTo>
                  <a:lnTo>
                    <a:pt x="18492" y="2659"/>
                  </a:lnTo>
                  <a:lnTo>
                    <a:pt x="18241" y="2532"/>
                  </a:lnTo>
                  <a:lnTo>
                    <a:pt x="18204" y="2465"/>
                  </a:lnTo>
                  <a:lnTo>
                    <a:pt x="18189" y="2426"/>
                  </a:lnTo>
                  <a:lnTo>
                    <a:pt x="18180" y="2370"/>
                  </a:lnTo>
                  <a:lnTo>
                    <a:pt x="18182" y="2316"/>
                  </a:lnTo>
                  <a:lnTo>
                    <a:pt x="18192" y="2259"/>
                  </a:lnTo>
                  <a:lnTo>
                    <a:pt x="18194" y="2144"/>
                  </a:lnTo>
                  <a:lnTo>
                    <a:pt x="18186" y="2088"/>
                  </a:lnTo>
                  <a:lnTo>
                    <a:pt x="18177" y="1975"/>
                  </a:lnTo>
                  <a:lnTo>
                    <a:pt x="18190" y="1879"/>
                  </a:lnTo>
                  <a:lnTo>
                    <a:pt x="18190" y="1853"/>
                  </a:lnTo>
                  <a:lnTo>
                    <a:pt x="18189" y="1844"/>
                  </a:lnTo>
                  <a:lnTo>
                    <a:pt x="18187" y="1839"/>
                  </a:lnTo>
                  <a:lnTo>
                    <a:pt x="18180" y="1827"/>
                  </a:lnTo>
                  <a:lnTo>
                    <a:pt x="18149" y="1801"/>
                  </a:lnTo>
                  <a:lnTo>
                    <a:pt x="18089" y="1763"/>
                  </a:lnTo>
                  <a:lnTo>
                    <a:pt x="17988" y="1756"/>
                  </a:lnTo>
                  <a:lnTo>
                    <a:pt x="17927" y="1769"/>
                  </a:lnTo>
                  <a:lnTo>
                    <a:pt x="17878" y="1792"/>
                  </a:lnTo>
                  <a:lnTo>
                    <a:pt x="17808" y="1841"/>
                  </a:lnTo>
                  <a:lnTo>
                    <a:pt x="17649" y="1728"/>
                  </a:lnTo>
                  <a:lnTo>
                    <a:pt x="17512" y="1576"/>
                  </a:lnTo>
                  <a:lnTo>
                    <a:pt x="17469" y="1648"/>
                  </a:lnTo>
                  <a:lnTo>
                    <a:pt x="17460" y="1678"/>
                  </a:lnTo>
                  <a:lnTo>
                    <a:pt x="17384" y="1786"/>
                  </a:lnTo>
                  <a:lnTo>
                    <a:pt x="17325" y="1839"/>
                  </a:lnTo>
                  <a:lnTo>
                    <a:pt x="17324" y="1844"/>
                  </a:lnTo>
                  <a:lnTo>
                    <a:pt x="17309" y="1863"/>
                  </a:lnTo>
                  <a:lnTo>
                    <a:pt x="17290" y="1877"/>
                  </a:lnTo>
                  <a:lnTo>
                    <a:pt x="17186" y="1977"/>
                  </a:lnTo>
                  <a:lnTo>
                    <a:pt x="17164" y="2005"/>
                  </a:lnTo>
                  <a:lnTo>
                    <a:pt x="17132" y="2057"/>
                  </a:lnTo>
                  <a:lnTo>
                    <a:pt x="17125" y="2078"/>
                  </a:lnTo>
                  <a:lnTo>
                    <a:pt x="17118" y="2093"/>
                  </a:lnTo>
                  <a:lnTo>
                    <a:pt x="17111" y="2102"/>
                  </a:lnTo>
                  <a:lnTo>
                    <a:pt x="17091" y="2119"/>
                  </a:lnTo>
                  <a:lnTo>
                    <a:pt x="17082" y="2133"/>
                  </a:lnTo>
                  <a:lnTo>
                    <a:pt x="17074" y="2150"/>
                  </a:lnTo>
                  <a:lnTo>
                    <a:pt x="17061" y="2161"/>
                  </a:lnTo>
                  <a:lnTo>
                    <a:pt x="17043" y="2153"/>
                  </a:lnTo>
                  <a:lnTo>
                    <a:pt x="17002" y="2110"/>
                  </a:lnTo>
                  <a:lnTo>
                    <a:pt x="16974" y="2070"/>
                  </a:lnTo>
                  <a:lnTo>
                    <a:pt x="16936" y="2047"/>
                  </a:lnTo>
                  <a:lnTo>
                    <a:pt x="16898" y="2034"/>
                  </a:lnTo>
                  <a:lnTo>
                    <a:pt x="16844" y="2037"/>
                  </a:lnTo>
                  <a:lnTo>
                    <a:pt x="16797" y="2049"/>
                  </a:lnTo>
                  <a:lnTo>
                    <a:pt x="16740" y="2096"/>
                  </a:lnTo>
                  <a:lnTo>
                    <a:pt x="16665" y="2188"/>
                  </a:lnTo>
                  <a:lnTo>
                    <a:pt x="16644" y="2230"/>
                  </a:lnTo>
                  <a:lnTo>
                    <a:pt x="16635" y="2338"/>
                  </a:lnTo>
                  <a:lnTo>
                    <a:pt x="16628" y="2382"/>
                  </a:lnTo>
                  <a:lnTo>
                    <a:pt x="16614" y="2407"/>
                  </a:lnTo>
                  <a:lnTo>
                    <a:pt x="16582" y="2371"/>
                  </a:lnTo>
                  <a:lnTo>
                    <a:pt x="16532" y="2275"/>
                  </a:lnTo>
                  <a:lnTo>
                    <a:pt x="16447" y="2061"/>
                  </a:lnTo>
                  <a:lnTo>
                    <a:pt x="16423" y="2013"/>
                  </a:lnTo>
                  <a:lnTo>
                    <a:pt x="16395" y="1983"/>
                  </a:lnTo>
                  <a:lnTo>
                    <a:pt x="16361" y="1983"/>
                  </a:lnTo>
                  <a:lnTo>
                    <a:pt x="16256" y="2096"/>
                  </a:lnTo>
                  <a:lnTo>
                    <a:pt x="16200" y="2185"/>
                  </a:lnTo>
                  <a:lnTo>
                    <a:pt x="16165" y="2215"/>
                  </a:lnTo>
                  <a:lnTo>
                    <a:pt x="16113" y="2223"/>
                  </a:lnTo>
                  <a:lnTo>
                    <a:pt x="15990" y="2158"/>
                  </a:lnTo>
                  <a:lnTo>
                    <a:pt x="15735" y="2135"/>
                  </a:lnTo>
                  <a:lnTo>
                    <a:pt x="15665" y="2111"/>
                  </a:lnTo>
                  <a:lnTo>
                    <a:pt x="15597" y="2072"/>
                  </a:lnTo>
                  <a:lnTo>
                    <a:pt x="15532" y="2015"/>
                  </a:lnTo>
                  <a:lnTo>
                    <a:pt x="15489" y="1989"/>
                  </a:lnTo>
                  <a:lnTo>
                    <a:pt x="15433" y="1985"/>
                  </a:lnTo>
                  <a:lnTo>
                    <a:pt x="15348" y="2006"/>
                  </a:lnTo>
                  <a:lnTo>
                    <a:pt x="15289" y="2059"/>
                  </a:lnTo>
                  <a:lnTo>
                    <a:pt x="15261" y="2115"/>
                  </a:lnTo>
                  <a:lnTo>
                    <a:pt x="15246" y="2174"/>
                  </a:lnTo>
                  <a:lnTo>
                    <a:pt x="15239" y="2232"/>
                  </a:lnTo>
                  <a:lnTo>
                    <a:pt x="15235" y="2288"/>
                  </a:lnTo>
                  <a:lnTo>
                    <a:pt x="15218" y="2337"/>
                  </a:lnTo>
                  <a:lnTo>
                    <a:pt x="15164" y="2436"/>
                  </a:lnTo>
                  <a:lnTo>
                    <a:pt x="15080" y="2527"/>
                  </a:lnTo>
                  <a:lnTo>
                    <a:pt x="14984" y="2596"/>
                  </a:lnTo>
                  <a:lnTo>
                    <a:pt x="14939" y="2609"/>
                  </a:lnTo>
                  <a:lnTo>
                    <a:pt x="14894" y="2612"/>
                  </a:lnTo>
                  <a:lnTo>
                    <a:pt x="14834" y="2597"/>
                  </a:lnTo>
                  <a:lnTo>
                    <a:pt x="14713" y="2541"/>
                  </a:lnTo>
                  <a:lnTo>
                    <a:pt x="14686" y="2510"/>
                  </a:lnTo>
                  <a:lnTo>
                    <a:pt x="14671" y="2460"/>
                  </a:lnTo>
                  <a:lnTo>
                    <a:pt x="14661" y="2405"/>
                  </a:lnTo>
                  <a:lnTo>
                    <a:pt x="14656" y="2347"/>
                  </a:lnTo>
                  <a:lnTo>
                    <a:pt x="14643" y="2297"/>
                  </a:lnTo>
                  <a:lnTo>
                    <a:pt x="14622" y="2256"/>
                  </a:lnTo>
                  <a:lnTo>
                    <a:pt x="14586" y="2245"/>
                  </a:lnTo>
                  <a:lnTo>
                    <a:pt x="14539" y="2253"/>
                  </a:lnTo>
                  <a:lnTo>
                    <a:pt x="14501" y="2298"/>
                  </a:lnTo>
                  <a:lnTo>
                    <a:pt x="14487" y="2359"/>
                  </a:lnTo>
                  <a:lnTo>
                    <a:pt x="14471" y="2539"/>
                  </a:lnTo>
                  <a:lnTo>
                    <a:pt x="14457" y="2587"/>
                  </a:lnTo>
                  <a:lnTo>
                    <a:pt x="14430" y="2616"/>
                  </a:lnTo>
                  <a:lnTo>
                    <a:pt x="14390" y="2635"/>
                  </a:lnTo>
                  <a:lnTo>
                    <a:pt x="14343" y="2637"/>
                  </a:lnTo>
                  <a:lnTo>
                    <a:pt x="14152" y="2555"/>
                  </a:lnTo>
                  <a:lnTo>
                    <a:pt x="14078" y="2540"/>
                  </a:lnTo>
                  <a:lnTo>
                    <a:pt x="13985" y="2471"/>
                  </a:lnTo>
                  <a:lnTo>
                    <a:pt x="13955" y="2465"/>
                  </a:lnTo>
                  <a:lnTo>
                    <a:pt x="13929" y="2486"/>
                  </a:lnTo>
                  <a:lnTo>
                    <a:pt x="13899" y="2502"/>
                  </a:lnTo>
                  <a:lnTo>
                    <a:pt x="13837" y="2465"/>
                  </a:lnTo>
                  <a:lnTo>
                    <a:pt x="13803" y="2435"/>
                  </a:lnTo>
                  <a:lnTo>
                    <a:pt x="13761" y="2428"/>
                  </a:lnTo>
                  <a:lnTo>
                    <a:pt x="13704" y="2439"/>
                  </a:lnTo>
                  <a:lnTo>
                    <a:pt x="13654" y="2462"/>
                  </a:lnTo>
                  <a:lnTo>
                    <a:pt x="13597" y="2526"/>
                  </a:lnTo>
                  <a:lnTo>
                    <a:pt x="13573" y="2586"/>
                  </a:lnTo>
                  <a:lnTo>
                    <a:pt x="13537" y="2708"/>
                  </a:lnTo>
                  <a:lnTo>
                    <a:pt x="13462" y="2761"/>
                  </a:lnTo>
                  <a:lnTo>
                    <a:pt x="13338" y="2796"/>
                  </a:lnTo>
                  <a:lnTo>
                    <a:pt x="12297" y="2724"/>
                  </a:lnTo>
                  <a:lnTo>
                    <a:pt x="12158" y="2639"/>
                  </a:lnTo>
                  <a:lnTo>
                    <a:pt x="12086" y="2621"/>
                  </a:lnTo>
                  <a:lnTo>
                    <a:pt x="12009" y="2626"/>
                  </a:lnTo>
                  <a:lnTo>
                    <a:pt x="11976" y="2637"/>
                  </a:lnTo>
                  <a:lnTo>
                    <a:pt x="11951" y="2690"/>
                  </a:lnTo>
                  <a:lnTo>
                    <a:pt x="11940" y="2745"/>
                  </a:lnTo>
                  <a:lnTo>
                    <a:pt x="11938" y="3043"/>
                  </a:lnTo>
                  <a:lnTo>
                    <a:pt x="11884" y="3060"/>
                  </a:lnTo>
                  <a:lnTo>
                    <a:pt x="11841" y="3050"/>
                  </a:lnTo>
                  <a:lnTo>
                    <a:pt x="11605" y="2880"/>
                  </a:lnTo>
                  <a:lnTo>
                    <a:pt x="11555" y="2869"/>
                  </a:lnTo>
                  <a:lnTo>
                    <a:pt x="11460" y="2813"/>
                  </a:lnTo>
                  <a:lnTo>
                    <a:pt x="11299" y="2681"/>
                  </a:lnTo>
                  <a:lnTo>
                    <a:pt x="11261" y="2641"/>
                  </a:lnTo>
                  <a:lnTo>
                    <a:pt x="11226" y="2572"/>
                  </a:lnTo>
                  <a:lnTo>
                    <a:pt x="11155" y="2391"/>
                  </a:lnTo>
                  <a:lnTo>
                    <a:pt x="11052" y="2202"/>
                  </a:lnTo>
                  <a:lnTo>
                    <a:pt x="10956" y="2061"/>
                  </a:lnTo>
                  <a:lnTo>
                    <a:pt x="10900" y="2014"/>
                  </a:lnTo>
                  <a:lnTo>
                    <a:pt x="10856" y="1950"/>
                  </a:lnTo>
                  <a:lnTo>
                    <a:pt x="10805" y="1924"/>
                  </a:lnTo>
                  <a:lnTo>
                    <a:pt x="10772" y="1924"/>
                  </a:lnTo>
                  <a:lnTo>
                    <a:pt x="10738" y="1903"/>
                  </a:lnTo>
                  <a:lnTo>
                    <a:pt x="10709" y="1868"/>
                  </a:lnTo>
                  <a:lnTo>
                    <a:pt x="10679" y="1795"/>
                  </a:lnTo>
                  <a:lnTo>
                    <a:pt x="10660" y="1728"/>
                  </a:lnTo>
                  <a:lnTo>
                    <a:pt x="10627" y="1654"/>
                  </a:lnTo>
                  <a:lnTo>
                    <a:pt x="10498" y="1480"/>
                  </a:lnTo>
                  <a:lnTo>
                    <a:pt x="10435" y="1437"/>
                  </a:lnTo>
                  <a:lnTo>
                    <a:pt x="10366" y="1365"/>
                  </a:lnTo>
                  <a:lnTo>
                    <a:pt x="10355" y="1316"/>
                  </a:lnTo>
                  <a:lnTo>
                    <a:pt x="10326" y="1258"/>
                  </a:lnTo>
                  <a:lnTo>
                    <a:pt x="10278" y="1200"/>
                  </a:lnTo>
                  <a:lnTo>
                    <a:pt x="10127" y="1082"/>
                  </a:lnTo>
                  <a:lnTo>
                    <a:pt x="10081" y="1059"/>
                  </a:lnTo>
                  <a:lnTo>
                    <a:pt x="10009" y="1055"/>
                  </a:lnTo>
                  <a:lnTo>
                    <a:pt x="9963" y="1039"/>
                  </a:lnTo>
                  <a:lnTo>
                    <a:pt x="9909" y="1004"/>
                  </a:lnTo>
                  <a:lnTo>
                    <a:pt x="9833" y="917"/>
                  </a:lnTo>
                  <a:lnTo>
                    <a:pt x="9790" y="829"/>
                  </a:lnTo>
                  <a:lnTo>
                    <a:pt x="9772" y="754"/>
                  </a:lnTo>
                  <a:lnTo>
                    <a:pt x="9767" y="627"/>
                  </a:lnTo>
                  <a:lnTo>
                    <a:pt x="9767" y="565"/>
                  </a:lnTo>
                  <a:lnTo>
                    <a:pt x="9758" y="441"/>
                  </a:lnTo>
                  <a:lnTo>
                    <a:pt x="9744" y="386"/>
                  </a:lnTo>
                  <a:lnTo>
                    <a:pt x="9709" y="349"/>
                  </a:lnTo>
                  <a:lnTo>
                    <a:pt x="9600" y="351"/>
                  </a:lnTo>
                  <a:lnTo>
                    <a:pt x="9558" y="364"/>
                  </a:lnTo>
                  <a:lnTo>
                    <a:pt x="9478" y="361"/>
                  </a:lnTo>
                  <a:lnTo>
                    <a:pt x="9356" y="275"/>
                  </a:lnTo>
                  <a:lnTo>
                    <a:pt x="9146" y="0"/>
                  </a:lnTo>
                  <a:lnTo>
                    <a:pt x="9046" y="24"/>
                  </a:lnTo>
                  <a:lnTo>
                    <a:pt x="8987" y="73"/>
                  </a:lnTo>
                  <a:lnTo>
                    <a:pt x="8695" y="85"/>
                  </a:lnTo>
                  <a:lnTo>
                    <a:pt x="8655" y="118"/>
                  </a:lnTo>
                  <a:lnTo>
                    <a:pt x="8645" y="163"/>
                  </a:lnTo>
                  <a:lnTo>
                    <a:pt x="8659" y="220"/>
                  </a:lnTo>
                  <a:lnTo>
                    <a:pt x="8666" y="283"/>
                  </a:lnTo>
                  <a:lnTo>
                    <a:pt x="8653" y="367"/>
                  </a:lnTo>
                  <a:lnTo>
                    <a:pt x="8640" y="419"/>
                  </a:lnTo>
                  <a:lnTo>
                    <a:pt x="8633" y="465"/>
                  </a:lnTo>
                  <a:lnTo>
                    <a:pt x="8617" y="504"/>
                  </a:lnTo>
                  <a:lnTo>
                    <a:pt x="8509" y="560"/>
                  </a:lnTo>
                  <a:lnTo>
                    <a:pt x="8342" y="759"/>
                  </a:lnTo>
                  <a:lnTo>
                    <a:pt x="8223" y="936"/>
                  </a:lnTo>
                  <a:lnTo>
                    <a:pt x="8204" y="980"/>
                  </a:lnTo>
                  <a:lnTo>
                    <a:pt x="8189" y="1011"/>
                  </a:lnTo>
                  <a:lnTo>
                    <a:pt x="8178" y="1043"/>
                  </a:lnTo>
                  <a:lnTo>
                    <a:pt x="8168" y="1080"/>
                  </a:lnTo>
                  <a:lnTo>
                    <a:pt x="8167" y="1115"/>
                  </a:lnTo>
                  <a:lnTo>
                    <a:pt x="8154" y="1154"/>
                  </a:lnTo>
                  <a:lnTo>
                    <a:pt x="8138" y="1164"/>
                  </a:lnTo>
                  <a:lnTo>
                    <a:pt x="8117" y="1168"/>
                  </a:lnTo>
                  <a:lnTo>
                    <a:pt x="8073" y="1152"/>
                  </a:lnTo>
                  <a:lnTo>
                    <a:pt x="7998" y="1150"/>
                  </a:lnTo>
                  <a:lnTo>
                    <a:pt x="7951" y="1167"/>
                  </a:lnTo>
                  <a:lnTo>
                    <a:pt x="7886" y="1267"/>
                  </a:lnTo>
                  <a:lnTo>
                    <a:pt x="7866" y="1311"/>
                  </a:lnTo>
                  <a:lnTo>
                    <a:pt x="7834" y="1399"/>
                  </a:lnTo>
                  <a:lnTo>
                    <a:pt x="7811" y="1447"/>
                  </a:lnTo>
                  <a:lnTo>
                    <a:pt x="7797" y="1492"/>
                  </a:lnTo>
                  <a:lnTo>
                    <a:pt x="7787" y="1536"/>
                  </a:lnTo>
                  <a:lnTo>
                    <a:pt x="7784" y="1587"/>
                  </a:lnTo>
                  <a:lnTo>
                    <a:pt x="7771" y="1643"/>
                  </a:lnTo>
                  <a:lnTo>
                    <a:pt x="7741" y="1716"/>
                  </a:lnTo>
                  <a:lnTo>
                    <a:pt x="7630" y="1840"/>
                  </a:lnTo>
                  <a:lnTo>
                    <a:pt x="7628" y="1843"/>
                  </a:lnTo>
                  <a:lnTo>
                    <a:pt x="7575" y="1931"/>
                  </a:lnTo>
                  <a:lnTo>
                    <a:pt x="7554" y="1980"/>
                  </a:lnTo>
                  <a:lnTo>
                    <a:pt x="7516" y="2091"/>
                  </a:lnTo>
                  <a:lnTo>
                    <a:pt x="7489" y="2128"/>
                  </a:lnTo>
                  <a:lnTo>
                    <a:pt x="7428" y="2164"/>
                  </a:lnTo>
                  <a:lnTo>
                    <a:pt x="7265" y="2320"/>
                  </a:lnTo>
                  <a:lnTo>
                    <a:pt x="7218" y="2387"/>
                  </a:lnTo>
                  <a:lnTo>
                    <a:pt x="7191" y="2445"/>
                  </a:lnTo>
                  <a:lnTo>
                    <a:pt x="7168" y="2612"/>
                  </a:lnTo>
                  <a:lnTo>
                    <a:pt x="7165" y="2654"/>
                  </a:lnTo>
                  <a:lnTo>
                    <a:pt x="7168" y="2694"/>
                  </a:lnTo>
                  <a:lnTo>
                    <a:pt x="7179" y="2732"/>
                  </a:lnTo>
                  <a:lnTo>
                    <a:pt x="7211" y="2795"/>
                  </a:lnTo>
                  <a:lnTo>
                    <a:pt x="7222" y="2831"/>
                  </a:lnTo>
                  <a:lnTo>
                    <a:pt x="7226" y="2870"/>
                  </a:lnTo>
                  <a:lnTo>
                    <a:pt x="7224" y="2913"/>
                  </a:lnTo>
                  <a:lnTo>
                    <a:pt x="7215" y="3000"/>
                  </a:lnTo>
                  <a:lnTo>
                    <a:pt x="7208" y="3041"/>
                  </a:lnTo>
                  <a:lnTo>
                    <a:pt x="7200" y="3123"/>
                  </a:lnTo>
                  <a:lnTo>
                    <a:pt x="7200" y="3161"/>
                  </a:lnTo>
                  <a:lnTo>
                    <a:pt x="7210" y="3195"/>
                  </a:lnTo>
                  <a:lnTo>
                    <a:pt x="7226" y="3225"/>
                  </a:lnTo>
                  <a:lnTo>
                    <a:pt x="7245" y="3254"/>
                  </a:lnTo>
                  <a:lnTo>
                    <a:pt x="7261" y="3285"/>
                  </a:lnTo>
                  <a:lnTo>
                    <a:pt x="7273" y="3323"/>
                  </a:lnTo>
                  <a:lnTo>
                    <a:pt x="7282" y="3361"/>
                  </a:lnTo>
                  <a:lnTo>
                    <a:pt x="7297" y="3454"/>
                  </a:lnTo>
                  <a:lnTo>
                    <a:pt x="7305" y="3492"/>
                  </a:lnTo>
                  <a:lnTo>
                    <a:pt x="7317" y="3532"/>
                  </a:lnTo>
                  <a:lnTo>
                    <a:pt x="7327" y="3575"/>
                  </a:lnTo>
                  <a:lnTo>
                    <a:pt x="7362" y="3687"/>
                  </a:lnTo>
                  <a:lnTo>
                    <a:pt x="7368" y="3719"/>
                  </a:lnTo>
                  <a:lnTo>
                    <a:pt x="7365" y="3778"/>
                  </a:lnTo>
                  <a:lnTo>
                    <a:pt x="7368" y="3836"/>
                  </a:lnTo>
                  <a:lnTo>
                    <a:pt x="7376" y="3895"/>
                  </a:lnTo>
                  <a:lnTo>
                    <a:pt x="7380" y="3954"/>
                  </a:lnTo>
                  <a:lnTo>
                    <a:pt x="7383" y="4014"/>
                  </a:lnTo>
                  <a:lnTo>
                    <a:pt x="7382" y="4072"/>
                  </a:lnTo>
                  <a:lnTo>
                    <a:pt x="7373" y="4184"/>
                  </a:lnTo>
                  <a:lnTo>
                    <a:pt x="7347" y="4240"/>
                  </a:lnTo>
                  <a:lnTo>
                    <a:pt x="7336" y="4297"/>
                  </a:lnTo>
                  <a:lnTo>
                    <a:pt x="7324" y="4410"/>
                  </a:lnTo>
                  <a:lnTo>
                    <a:pt x="7322" y="4468"/>
                  </a:lnTo>
                  <a:lnTo>
                    <a:pt x="7323" y="4515"/>
                  </a:lnTo>
                  <a:lnTo>
                    <a:pt x="7306" y="4557"/>
                  </a:lnTo>
                  <a:lnTo>
                    <a:pt x="7148" y="4776"/>
                  </a:lnTo>
                  <a:lnTo>
                    <a:pt x="6993" y="4761"/>
                  </a:lnTo>
                  <a:lnTo>
                    <a:pt x="6922" y="4842"/>
                  </a:lnTo>
                  <a:lnTo>
                    <a:pt x="6897" y="4893"/>
                  </a:lnTo>
                  <a:lnTo>
                    <a:pt x="6817" y="5025"/>
                  </a:lnTo>
                  <a:lnTo>
                    <a:pt x="6736" y="5127"/>
                  </a:lnTo>
                  <a:lnTo>
                    <a:pt x="6672" y="5148"/>
                  </a:lnTo>
                  <a:lnTo>
                    <a:pt x="6631" y="5136"/>
                  </a:lnTo>
                  <a:lnTo>
                    <a:pt x="6608" y="5094"/>
                  </a:lnTo>
                  <a:lnTo>
                    <a:pt x="6589" y="4925"/>
                  </a:lnTo>
                  <a:lnTo>
                    <a:pt x="6585" y="4870"/>
                  </a:lnTo>
                  <a:lnTo>
                    <a:pt x="6587" y="4819"/>
                  </a:lnTo>
                  <a:lnTo>
                    <a:pt x="6608" y="4782"/>
                  </a:lnTo>
                  <a:lnTo>
                    <a:pt x="6635" y="4751"/>
                  </a:lnTo>
                  <a:lnTo>
                    <a:pt x="6669" y="4727"/>
                  </a:lnTo>
                  <a:lnTo>
                    <a:pt x="6727" y="4668"/>
                  </a:lnTo>
                  <a:lnTo>
                    <a:pt x="6742" y="4626"/>
                  </a:lnTo>
                  <a:lnTo>
                    <a:pt x="6735" y="4579"/>
                  </a:lnTo>
                  <a:lnTo>
                    <a:pt x="6719" y="4529"/>
                  </a:lnTo>
                  <a:lnTo>
                    <a:pt x="6662" y="4416"/>
                  </a:lnTo>
                  <a:lnTo>
                    <a:pt x="6611" y="4349"/>
                  </a:lnTo>
                  <a:lnTo>
                    <a:pt x="6564" y="4334"/>
                  </a:lnTo>
                  <a:lnTo>
                    <a:pt x="6319" y="4391"/>
                  </a:lnTo>
                  <a:lnTo>
                    <a:pt x="6209" y="4462"/>
                  </a:lnTo>
                  <a:lnTo>
                    <a:pt x="6175" y="4507"/>
                  </a:lnTo>
                  <a:lnTo>
                    <a:pt x="6150" y="4561"/>
                  </a:lnTo>
                  <a:lnTo>
                    <a:pt x="6119" y="4661"/>
                  </a:lnTo>
                  <a:lnTo>
                    <a:pt x="6099" y="4699"/>
                  </a:lnTo>
                  <a:lnTo>
                    <a:pt x="6072" y="4736"/>
                  </a:lnTo>
                  <a:lnTo>
                    <a:pt x="5976" y="4836"/>
                  </a:lnTo>
                  <a:lnTo>
                    <a:pt x="5944" y="4888"/>
                  </a:lnTo>
                  <a:lnTo>
                    <a:pt x="5922" y="4944"/>
                  </a:lnTo>
                  <a:lnTo>
                    <a:pt x="5905" y="5003"/>
                  </a:lnTo>
                  <a:lnTo>
                    <a:pt x="5895" y="5059"/>
                  </a:lnTo>
                  <a:lnTo>
                    <a:pt x="5895" y="5115"/>
                  </a:lnTo>
                  <a:lnTo>
                    <a:pt x="5910" y="5165"/>
                  </a:lnTo>
                  <a:lnTo>
                    <a:pt x="5928" y="5215"/>
                  </a:lnTo>
                  <a:lnTo>
                    <a:pt x="5939" y="5270"/>
                  </a:lnTo>
                  <a:lnTo>
                    <a:pt x="5938" y="5325"/>
                  </a:lnTo>
                  <a:lnTo>
                    <a:pt x="5928" y="5381"/>
                  </a:lnTo>
                  <a:lnTo>
                    <a:pt x="5866" y="5521"/>
                  </a:lnTo>
                  <a:lnTo>
                    <a:pt x="5854" y="5567"/>
                  </a:lnTo>
                  <a:lnTo>
                    <a:pt x="5850" y="5606"/>
                  </a:lnTo>
                  <a:lnTo>
                    <a:pt x="5842" y="5652"/>
                  </a:lnTo>
                  <a:lnTo>
                    <a:pt x="5828" y="5712"/>
                  </a:lnTo>
                  <a:lnTo>
                    <a:pt x="5787" y="5794"/>
                  </a:lnTo>
                  <a:lnTo>
                    <a:pt x="5747" y="5837"/>
                  </a:lnTo>
                  <a:lnTo>
                    <a:pt x="5700" y="5869"/>
                  </a:lnTo>
                  <a:lnTo>
                    <a:pt x="5542" y="5925"/>
                  </a:lnTo>
                  <a:lnTo>
                    <a:pt x="5471" y="5934"/>
                  </a:lnTo>
                  <a:lnTo>
                    <a:pt x="5193" y="6029"/>
                  </a:lnTo>
                  <a:lnTo>
                    <a:pt x="5102" y="6111"/>
                  </a:lnTo>
                  <a:lnTo>
                    <a:pt x="4988" y="6261"/>
                  </a:lnTo>
                  <a:lnTo>
                    <a:pt x="4939" y="6346"/>
                  </a:lnTo>
                  <a:lnTo>
                    <a:pt x="4877" y="6242"/>
                  </a:lnTo>
                  <a:lnTo>
                    <a:pt x="4398" y="5901"/>
                  </a:lnTo>
                  <a:lnTo>
                    <a:pt x="4305" y="5858"/>
                  </a:lnTo>
                  <a:lnTo>
                    <a:pt x="4303" y="5852"/>
                  </a:lnTo>
                  <a:lnTo>
                    <a:pt x="4293" y="5807"/>
                  </a:lnTo>
                  <a:lnTo>
                    <a:pt x="4286" y="5752"/>
                  </a:lnTo>
                  <a:lnTo>
                    <a:pt x="4273" y="5688"/>
                  </a:lnTo>
                  <a:lnTo>
                    <a:pt x="4245" y="5608"/>
                  </a:lnTo>
                  <a:lnTo>
                    <a:pt x="4096" y="5428"/>
                  </a:lnTo>
                  <a:lnTo>
                    <a:pt x="4056" y="5403"/>
                  </a:lnTo>
                  <a:lnTo>
                    <a:pt x="4018" y="5400"/>
                  </a:lnTo>
                  <a:lnTo>
                    <a:pt x="3988" y="5415"/>
                  </a:lnTo>
                  <a:lnTo>
                    <a:pt x="3962" y="5447"/>
                  </a:lnTo>
                  <a:lnTo>
                    <a:pt x="3948" y="5492"/>
                  </a:lnTo>
                  <a:lnTo>
                    <a:pt x="3929" y="5540"/>
                  </a:lnTo>
                  <a:lnTo>
                    <a:pt x="3874" y="5621"/>
                  </a:lnTo>
                  <a:lnTo>
                    <a:pt x="3854" y="5658"/>
                  </a:lnTo>
                  <a:lnTo>
                    <a:pt x="3846" y="5703"/>
                  </a:lnTo>
                  <a:lnTo>
                    <a:pt x="3833" y="5727"/>
                  </a:lnTo>
                  <a:lnTo>
                    <a:pt x="3780" y="5738"/>
                  </a:lnTo>
                  <a:lnTo>
                    <a:pt x="3690" y="5687"/>
                  </a:lnTo>
                  <a:lnTo>
                    <a:pt x="3514" y="5667"/>
                  </a:lnTo>
                  <a:lnTo>
                    <a:pt x="3493" y="5630"/>
                  </a:lnTo>
                  <a:lnTo>
                    <a:pt x="3484" y="5577"/>
                  </a:lnTo>
                  <a:lnTo>
                    <a:pt x="3486" y="5517"/>
                  </a:lnTo>
                  <a:lnTo>
                    <a:pt x="3478" y="5458"/>
                  </a:lnTo>
                  <a:lnTo>
                    <a:pt x="3468" y="5403"/>
                  </a:lnTo>
                  <a:lnTo>
                    <a:pt x="3398" y="5237"/>
                  </a:lnTo>
                  <a:lnTo>
                    <a:pt x="3347" y="5163"/>
                  </a:lnTo>
                  <a:lnTo>
                    <a:pt x="3299" y="5130"/>
                  </a:lnTo>
                  <a:lnTo>
                    <a:pt x="3247" y="5107"/>
                  </a:lnTo>
                  <a:lnTo>
                    <a:pt x="3126" y="5089"/>
                  </a:lnTo>
                  <a:lnTo>
                    <a:pt x="3038" y="5114"/>
                  </a:lnTo>
                  <a:lnTo>
                    <a:pt x="2865" y="5108"/>
                  </a:lnTo>
                  <a:lnTo>
                    <a:pt x="2763" y="5053"/>
                  </a:lnTo>
                  <a:lnTo>
                    <a:pt x="2718" y="5008"/>
                  </a:lnTo>
                  <a:lnTo>
                    <a:pt x="2670" y="4988"/>
                  </a:lnTo>
                  <a:lnTo>
                    <a:pt x="2639" y="4953"/>
                  </a:lnTo>
                  <a:lnTo>
                    <a:pt x="2629" y="4906"/>
                  </a:lnTo>
                  <a:lnTo>
                    <a:pt x="2633" y="4851"/>
                  </a:lnTo>
                  <a:lnTo>
                    <a:pt x="2659" y="4742"/>
                  </a:lnTo>
                  <a:lnTo>
                    <a:pt x="2674" y="4692"/>
                  </a:lnTo>
                  <a:lnTo>
                    <a:pt x="2693" y="4645"/>
                  </a:lnTo>
                  <a:lnTo>
                    <a:pt x="2705" y="4590"/>
                  </a:lnTo>
                  <a:lnTo>
                    <a:pt x="2704" y="4534"/>
                  </a:lnTo>
                  <a:lnTo>
                    <a:pt x="2685" y="4472"/>
                  </a:lnTo>
                  <a:lnTo>
                    <a:pt x="2186" y="4181"/>
                  </a:lnTo>
                  <a:lnTo>
                    <a:pt x="2125" y="4268"/>
                  </a:lnTo>
                  <a:lnTo>
                    <a:pt x="2124" y="4268"/>
                  </a:lnTo>
                  <a:lnTo>
                    <a:pt x="2136" y="4282"/>
                  </a:lnTo>
                  <a:lnTo>
                    <a:pt x="2099" y="4511"/>
                  </a:lnTo>
                  <a:lnTo>
                    <a:pt x="2070" y="4630"/>
                  </a:lnTo>
                  <a:lnTo>
                    <a:pt x="2020" y="4897"/>
                  </a:lnTo>
                  <a:lnTo>
                    <a:pt x="1952" y="5140"/>
                  </a:lnTo>
                  <a:lnTo>
                    <a:pt x="1920" y="5383"/>
                  </a:lnTo>
                  <a:lnTo>
                    <a:pt x="1885" y="5483"/>
                  </a:lnTo>
                  <a:lnTo>
                    <a:pt x="1855" y="5677"/>
                  </a:lnTo>
                  <a:lnTo>
                    <a:pt x="1762" y="5696"/>
                  </a:lnTo>
                  <a:lnTo>
                    <a:pt x="1554" y="5549"/>
                  </a:lnTo>
                  <a:lnTo>
                    <a:pt x="1491" y="5538"/>
                  </a:lnTo>
                  <a:lnTo>
                    <a:pt x="1459" y="5599"/>
                  </a:lnTo>
                  <a:lnTo>
                    <a:pt x="1423" y="5765"/>
                  </a:lnTo>
                  <a:lnTo>
                    <a:pt x="1385" y="5853"/>
                  </a:lnTo>
                  <a:lnTo>
                    <a:pt x="1357" y="5883"/>
                  </a:lnTo>
                  <a:lnTo>
                    <a:pt x="1309" y="5907"/>
                  </a:lnTo>
                  <a:lnTo>
                    <a:pt x="1263" y="5948"/>
                  </a:lnTo>
                  <a:lnTo>
                    <a:pt x="1218" y="5938"/>
                  </a:lnTo>
                  <a:lnTo>
                    <a:pt x="1172" y="5914"/>
                  </a:lnTo>
                  <a:lnTo>
                    <a:pt x="1124" y="5907"/>
                  </a:lnTo>
                  <a:lnTo>
                    <a:pt x="1085" y="5953"/>
                  </a:lnTo>
                  <a:lnTo>
                    <a:pt x="968" y="5994"/>
                  </a:lnTo>
                  <a:lnTo>
                    <a:pt x="943" y="6042"/>
                  </a:lnTo>
                  <a:lnTo>
                    <a:pt x="945" y="6106"/>
                  </a:lnTo>
                  <a:lnTo>
                    <a:pt x="956" y="6182"/>
                  </a:lnTo>
                  <a:lnTo>
                    <a:pt x="958" y="6264"/>
                  </a:lnTo>
                  <a:lnTo>
                    <a:pt x="938" y="6405"/>
                  </a:lnTo>
                  <a:lnTo>
                    <a:pt x="858" y="6778"/>
                  </a:lnTo>
                  <a:lnTo>
                    <a:pt x="817" y="7051"/>
                  </a:lnTo>
                  <a:lnTo>
                    <a:pt x="716" y="7361"/>
                  </a:lnTo>
                  <a:lnTo>
                    <a:pt x="379" y="7850"/>
                  </a:lnTo>
                  <a:lnTo>
                    <a:pt x="314" y="8013"/>
                  </a:lnTo>
                  <a:lnTo>
                    <a:pt x="265" y="8253"/>
                  </a:lnTo>
                  <a:lnTo>
                    <a:pt x="232" y="8636"/>
                  </a:lnTo>
                  <a:lnTo>
                    <a:pt x="213" y="8756"/>
                  </a:lnTo>
                  <a:lnTo>
                    <a:pt x="188" y="8820"/>
                  </a:lnTo>
                  <a:lnTo>
                    <a:pt x="91" y="8999"/>
                  </a:lnTo>
                  <a:lnTo>
                    <a:pt x="56" y="9039"/>
                  </a:lnTo>
                  <a:lnTo>
                    <a:pt x="66" y="9088"/>
                  </a:lnTo>
                  <a:lnTo>
                    <a:pt x="63" y="9127"/>
                  </a:lnTo>
                  <a:lnTo>
                    <a:pt x="55" y="9162"/>
                  </a:lnTo>
                  <a:lnTo>
                    <a:pt x="51" y="9202"/>
                  </a:lnTo>
                  <a:lnTo>
                    <a:pt x="12" y="9279"/>
                  </a:lnTo>
                  <a:lnTo>
                    <a:pt x="0" y="9311"/>
                  </a:lnTo>
                  <a:lnTo>
                    <a:pt x="2" y="9394"/>
                  </a:lnTo>
                  <a:lnTo>
                    <a:pt x="8" y="9404"/>
                  </a:lnTo>
                  <a:lnTo>
                    <a:pt x="22" y="9403"/>
                  </a:lnTo>
                  <a:lnTo>
                    <a:pt x="41" y="9512"/>
                  </a:lnTo>
                  <a:lnTo>
                    <a:pt x="45" y="9566"/>
                  </a:lnTo>
                  <a:lnTo>
                    <a:pt x="52" y="9612"/>
                  </a:lnTo>
                  <a:lnTo>
                    <a:pt x="55" y="9620"/>
                  </a:lnTo>
                  <a:lnTo>
                    <a:pt x="86" y="9701"/>
                  </a:lnTo>
                  <a:lnTo>
                    <a:pt x="114" y="9753"/>
                  </a:lnTo>
                  <a:lnTo>
                    <a:pt x="177" y="9842"/>
                  </a:lnTo>
                  <a:lnTo>
                    <a:pt x="197" y="9891"/>
                  </a:lnTo>
                  <a:lnTo>
                    <a:pt x="223" y="10039"/>
                  </a:lnTo>
                  <a:lnTo>
                    <a:pt x="245" y="10234"/>
                  </a:lnTo>
                  <a:lnTo>
                    <a:pt x="256" y="10408"/>
                  </a:lnTo>
                  <a:lnTo>
                    <a:pt x="247" y="10498"/>
                  </a:lnTo>
                  <a:lnTo>
                    <a:pt x="311" y="10745"/>
                  </a:lnTo>
                  <a:lnTo>
                    <a:pt x="338" y="11375"/>
                  </a:lnTo>
                  <a:lnTo>
                    <a:pt x="375" y="11635"/>
                  </a:lnTo>
                  <a:lnTo>
                    <a:pt x="350" y="11755"/>
                  </a:lnTo>
                  <a:lnTo>
                    <a:pt x="368" y="11934"/>
                  </a:lnTo>
                  <a:lnTo>
                    <a:pt x="423" y="12282"/>
                  </a:lnTo>
                  <a:lnTo>
                    <a:pt x="481" y="12340"/>
                  </a:lnTo>
                  <a:lnTo>
                    <a:pt x="544" y="12384"/>
                  </a:lnTo>
                  <a:lnTo>
                    <a:pt x="612" y="12370"/>
                  </a:lnTo>
                  <a:lnTo>
                    <a:pt x="685" y="12255"/>
                  </a:lnTo>
                  <a:lnTo>
                    <a:pt x="740" y="12213"/>
                  </a:lnTo>
                  <a:lnTo>
                    <a:pt x="1629" y="12174"/>
                  </a:lnTo>
                  <a:lnTo>
                    <a:pt x="1580" y="12131"/>
                  </a:lnTo>
                  <a:lnTo>
                    <a:pt x="1476" y="12108"/>
                  </a:lnTo>
                  <a:lnTo>
                    <a:pt x="1572" y="12033"/>
                  </a:lnTo>
                  <a:lnTo>
                    <a:pt x="1717" y="12115"/>
                  </a:lnTo>
                  <a:lnTo>
                    <a:pt x="1835" y="12181"/>
                  </a:lnTo>
                  <a:lnTo>
                    <a:pt x="2157" y="12454"/>
                  </a:lnTo>
                  <a:lnTo>
                    <a:pt x="2206" y="12444"/>
                  </a:lnTo>
                  <a:lnTo>
                    <a:pt x="2200" y="12358"/>
                  </a:lnTo>
                  <a:lnTo>
                    <a:pt x="2160" y="12220"/>
                  </a:lnTo>
                  <a:lnTo>
                    <a:pt x="2080" y="12006"/>
                  </a:lnTo>
                  <a:lnTo>
                    <a:pt x="2080" y="11957"/>
                  </a:lnTo>
                  <a:lnTo>
                    <a:pt x="2196" y="11957"/>
                  </a:lnTo>
                  <a:lnTo>
                    <a:pt x="2297" y="11832"/>
                  </a:lnTo>
                  <a:lnTo>
                    <a:pt x="2484" y="11471"/>
                  </a:lnTo>
                  <a:lnTo>
                    <a:pt x="2442" y="11611"/>
                  </a:lnTo>
                  <a:lnTo>
                    <a:pt x="2315" y="11942"/>
                  </a:lnTo>
                  <a:lnTo>
                    <a:pt x="2271" y="12006"/>
                  </a:lnTo>
                  <a:lnTo>
                    <a:pt x="2245" y="12106"/>
                  </a:lnTo>
                  <a:lnTo>
                    <a:pt x="2270" y="12312"/>
                  </a:lnTo>
                  <a:lnTo>
                    <a:pt x="2336" y="12489"/>
                  </a:lnTo>
                  <a:lnTo>
                    <a:pt x="2408" y="12552"/>
                  </a:lnTo>
                  <a:lnTo>
                    <a:pt x="2482" y="12612"/>
                  </a:lnTo>
                  <a:lnTo>
                    <a:pt x="2634" y="12828"/>
                  </a:lnTo>
                  <a:lnTo>
                    <a:pt x="2696" y="12876"/>
                  </a:lnTo>
                  <a:lnTo>
                    <a:pt x="2781" y="12915"/>
                  </a:lnTo>
                  <a:lnTo>
                    <a:pt x="2879" y="13005"/>
                  </a:lnTo>
                  <a:lnTo>
                    <a:pt x="3779" y="14124"/>
                  </a:lnTo>
                  <a:lnTo>
                    <a:pt x="3883" y="14314"/>
                  </a:lnTo>
                  <a:lnTo>
                    <a:pt x="3966" y="14562"/>
                  </a:lnTo>
                  <a:lnTo>
                    <a:pt x="4085" y="15085"/>
                  </a:lnTo>
                  <a:lnTo>
                    <a:pt x="4188" y="15319"/>
                  </a:lnTo>
                  <a:lnTo>
                    <a:pt x="4319" y="15316"/>
                  </a:lnTo>
                  <a:lnTo>
                    <a:pt x="4340" y="15226"/>
                  </a:lnTo>
                  <a:lnTo>
                    <a:pt x="4319" y="14751"/>
                  </a:lnTo>
                  <a:lnTo>
                    <a:pt x="4347" y="14585"/>
                  </a:lnTo>
                  <a:lnTo>
                    <a:pt x="4416" y="14495"/>
                  </a:lnTo>
                  <a:lnTo>
                    <a:pt x="4571" y="14391"/>
                  </a:lnTo>
                  <a:lnTo>
                    <a:pt x="4639" y="14493"/>
                  </a:lnTo>
                  <a:lnTo>
                    <a:pt x="4732" y="14489"/>
                  </a:lnTo>
                  <a:lnTo>
                    <a:pt x="4826" y="14424"/>
                  </a:lnTo>
                  <a:lnTo>
                    <a:pt x="4897" y="14342"/>
                  </a:lnTo>
                  <a:lnTo>
                    <a:pt x="4793" y="14577"/>
                  </a:lnTo>
                  <a:lnTo>
                    <a:pt x="4495" y="14538"/>
                  </a:lnTo>
                  <a:lnTo>
                    <a:pt x="4371" y="14723"/>
                  </a:lnTo>
                  <a:lnTo>
                    <a:pt x="4351" y="14911"/>
                  </a:lnTo>
                  <a:lnTo>
                    <a:pt x="4382" y="15239"/>
                  </a:lnTo>
                  <a:lnTo>
                    <a:pt x="4344" y="15423"/>
                  </a:lnTo>
                  <a:lnTo>
                    <a:pt x="4295" y="15495"/>
                  </a:lnTo>
                  <a:lnTo>
                    <a:pt x="4158" y="15579"/>
                  </a:lnTo>
                  <a:lnTo>
                    <a:pt x="4091" y="15638"/>
                  </a:lnTo>
                  <a:lnTo>
                    <a:pt x="4022" y="15767"/>
                  </a:lnTo>
                  <a:lnTo>
                    <a:pt x="4005" y="15908"/>
                  </a:lnTo>
                  <a:lnTo>
                    <a:pt x="4028" y="16055"/>
                  </a:lnTo>
                  <a:lnTo>
                    <a:pt x="4080" y="16202"/>
                  </a:lnTo>
                  <a:lnTo>
                    <a:pt x="4119" y="16353"/>
                  </a:lnTo>
                  <a:lnTo>
                    <a:pt x="4164" y="16666"/>
                  </a:lnTo>
                  <a:lnTo>
                    <a:pt x="4218" y="16765"/>
                  </a:lnTo>
                  <a:lnTo>
                    <a:pt x="4285" y="16795"/>
                  </a:lnTo>
                  <a:lnTo>
                    <a:pt x="4534" y="16824"/>
                  </a:lnTo>
                  <a:lnTo>
                    <a:pt x="4573" y="16859"/>
                  </a:lnTo>
                  <a:lnTo>
                    <a:pt x="4750" y="17146"/>
                  </a:lnTo>
                  <a:lnTo>
                    <a:pt x="4782" y="17296"/>
                  </a:lnTo>
                  <a:lnTo>
                    <a:pt x="4759" y="17535"/>
                  </a:lnTo>
                  <a:lnTo>
                    <a:pt x="4789" y="17656"/>
                  </a:lnTo>
                  <a:lnTo>
                    <a:pt x="4853" y="17671"/>
                  </a:lnTo>
                  <a:lnTo>
                    <a:pt x="4927" y="17629"/>
                  </a:lnTo>
                  <a:lnTo>
                    <a:pt x="4954" y="17635"/>
                  </a:lnTo>
                  <a:lnTo>
                    <a:pt x="4875" y="17789"/>
                  </a:lnTo>
                  <a:lnTo>
                    <a:pt x="4836" y="17894"/>
                  </a:lnTo>
                  <a:lnTo>
                    <a:pt x="4808" y="17937"/>
                  </a:lnTo>
                  <a:lnTo>
                    <a:pt x="4762" y="17955"/>
                  </a:lnTo>
                  <a:lnTo>
                    <a:pt x="4707" y="17846"/>
                  </a:lnTo>
                  <a:lnTo>
                    <a:pt x="4679" y="17770"/>
                  </a:lnTo>
                  <a:lnTo>
                    <a:pt x="4698" y="17704"/>
                  </a:lnTo>
                  <a:lnTo>
                    <a:pt x="4667" y="17633"/>
                  </a:lnTo>
                  <a:lnTo>
                    <a:pt x="4550" y="17448"/>
                  </a:lnTo>
                  <a:lnTo>
                    <a:pt x="4520" y="17437"/>
                  </a:lnTo>
                  <a:lnTo>
                    <a:pt x="4474" y="17473"/>
                  </a:lnTo>
                  <a:lnTo>
                    <a:pt x="4506" y="17537"/>
                  </a:lnTo>
                  <a:lnTo>
                    <a:pt x="4586" y="17652"/>
                  </a:lnTo>
                  <a:lnTo>
                    <a:pt x="4668" y="17926"/>
                  </a:lnTo>
                  <a:lnTo>
                    <a:pt x="4724" y="18161"/>
                  </a:lnTo>
                  <a:lnTo>
                    <a:pt x="4810" y="18506"/>
                  </a:lnTo>
                  <a:lnTo>
                    <a:pt x="4936" y="18754"/>
                  </a:lnTo>
                  <a:lnTo>
                    <a:pt x="4969" y="18888"/>
                  </a:lnTo>
                  <a:lnTo>
                    <a:pt x="4993" y="19031"/>
                  </a:lnTo>
                  <a:lnTo>
                    <a:pt x="5003" y="19161"/>
                  </a:lnTo>
                  <a:lnTo>
                    <a:pt x="5027" y="19274"/>
                  </a:lnTo>
                  <a:lnTo>
                    <a:pt x="5227" y="19459"/>
                  </a:lnTo>
                  <a:lnTo>
                    <a:pt x="5310" y="19693"/>
                  </a:lnTo>
                  <a:lnTo>
                    <a:pt x="5382" y="19955"/>
                  </a:lnTo>
                  <a:lnTo>
                    <a:pt x="5477" y="20171"/>
                  </a:lnTo>
                  <a:lnTo>
                    <a:pt x="5672" y="20269"/>
                  </a:lnTo>
                  <a:lnTo>
                    <a:pt x="5836" y="20216"/>
                  </a:lnTo>
                  <a:lnTo>
                    <a:pt x="5915" y="20214"/>
                  </a:lnTo>
                  <a:lnTo>
                    <a:pt x="5986" y="20293"/>
                  </a:lnTo>
                  <a:lnTo>
                    <a:pt x="6225" y="20696"/>
                  </a:lnTo>
                  <a:lnTo>
                    <a:pt x="6304" y="20895"/>
                  </a:lnTo>
                  <a:lnTo>
                    <a:pt x="6360" y="20983"/>
                  </a:lnTo>
                  <a:lnTo>
                    <a:pt x="6515" y="21061"/>
                  </a:lnTo>
                  <a:lnTo>
                    <a:pt x="6588" y="21138"/>
                  </a:lnTo>
                  <a:lnTo>
                    <a:pt x="6664" y="21183"/>
                  </a:lnTo>
                  <a:lnTo>
                    <a:pt x="6751" y="21127"/>
                  </a:lnTo>
                  <a:lnTo>
                    <a:pt x="6816" y="21214"/>
                  </a:lnTo>
                  <a:lnTo>
                    <a:pt x="6970" y="21364"/>
                  </a:lnTo>
                  <a:lnTo>
                    <a:pt x="7036" y="21600"/>
                  </a:lnTo>
                  <a:lnTo>
                    <a:pt x="7149" y="21541"/>
                  </a:lnTo>
                  <a:lnTo>
                    <a:pt x="7201" y="21482"/>
                  </a:lnTo>
                  <a:lnTo>
                    <a:pt x="7569" y="21255"/>
                  </a:lnTo>
                  <a:lnTo>
                    <a:pt x="7646" y="21202"/>
                  </a:lnTo>
                  <a:lnTo>
                    <a:pt x="7671" y="21161"/>
                  </a:lnTo>
                  <a:lnTo>
                    <a:pt x="7696" y="21108"/>
                  </a:lnTo>
                  <a:lnTo>
                    <a:pt x="7707" y="21020"/>
                  </a:lnTo>
                  <a:lnTo>
                    <a:pt x="7697" y="20957"/>
                  </a:lnTo>
                  <a:lnTo>
                    <a:pt x="7676" y="20881"/>
                  </a:lnTo>
                  <a:lnTo>
                    <a:pt x="7666" y="20760"/>
                  </a:lnTo>
                  <a:lnTo>
                    <a:pt x="7685" y="20702"/>
                  </a:lnTo>
                  <a:lnTo>
                    <a:pt x="7660" y="20601"/>
                  </a:lnTo>
                  <a:lnTo>
                    <a:pt x="7657" y="20490"/>
                  </a:lnTo>
                  <a:lnTo>
                    <a:pt x="7674" y="20390"/>
                  </a:lnTo>
                  <a:lnTo>
                    <a:pt x="7707" y="20324"/>
                  </a:lnTo>
                  <a:lnTo>
                    <a:pt x="7719" y="20248"/>
                  </a:lnTo>
                  <a:lnTo>
                    <a:pt x="7790" y="20252"/>
                  </a:lnTo>
                  <a:lnTo>
                    <a:pt x="7877" y="20306"/>
                  </a:lnTo>
                  <a:lnTo>
                    <a:pt x="7935" y="20377"/>
                  </a:lnTo>
                  <a:lnTo>
                    <a:pt x="7965" y="20550"/>
                  </a:lnTo>
                  <a:lnTo>
                    <a:pt x="8037" y="20549"/>
                  </a:lnTo>
                  <a:lnTo>
                    <a:pt x="8055" y="20185"/>
                  </a:lnTo>
                  <a:lnTo>
                    <a:pt x="8072" y="20104"/>
                  </a:lnTo>
                  <a:lnTo>
                    <a:pt x="8192" y="19719"/>
                  </a:lnTo>
                  <a:lnTo>
                    <a:pt x="8233" y="19614"/>
                  </a:lnTo>
                  <a:lnTo>
                    <a:pt x="8218" y="19544"/>
                  </a:lnTo>
                  <a:lnTo>
                    <a:pt x="8214" y="19484"/>
                  </a:lnTo>
                  <a:lnTo>
                    <a:pt x="8274" y="19444"/>
                  </a:lnTo>
                  <a:lnTo>
                    <a:pt x="8304" y="19409"/>
                  </a:lnTo>
                  <a:lnTo>
                    <a:pt x="8331" y="19366"/>
                  </a:lnTo>
                  <a:lnTo>
                    <a:pt x="8349" y="19330"/>
                  </a:lnTo>
                  <a:lnTo>
                    <a:pt x="8382" y="19213"/>
                  </a:lnTo>
                  <a:lnTo>
                    <a:pt x="8444" y="18928"/>
                  </a:lnTo>
                  <a:lnTo>
                    <a:pt x="8447" y="18854"/>
                  </a:lnTo>
                  <a:lnTo>
                    <a:pt x="8548" y="18547"/>
                  </a:lnTo>
                  <a:lnTo>
                    <a:pt x="8596" y="18437"/>
                  </a:lnTo>
                  <a:lnTo>
                    <a:pt x="8643" y="18388"/>
                  </a:lnTo>
                  <a:lnTo>
                    <a:pt x="8702" y="18353"/>
                  </a:lnTo>
                  <a:lnTo>
                    <a:pt x="8836" y="18324"/>
                  </a:lnTo>
                  <a:lnTo>
                    <a:pt x="8881" y="18297"/>
                  </a:lnTo>
                  <a:lnTo>
                    <a:pt x="9051" y="18116"/>
                  </a:lnTo>
                  <a:lnTo>
                    <a:pt x="9301" y="18077"/>
                  </a:lnTo>
                  <a:lnTo>
                    <a:pt x="9561" y="17766"/>
                  </a:lnTo>
                  <a:lnTo>
                    <a:pt x="9602" y="17709"/>
                  </a:lnTo>
                  <a:lnTo>
                    <a:pt x="9637" y="17690"/>
                  </a:lnTo>
                  <a:lnTo>
                    <a:pt x="9719" y="17696"/>
                  </a:lnTo>
                  <a:lnTo>
                    <a:pt x="10145" y="17788"/>
                  </a:lnTo>
                  <a:lnTo>
                    <a:pt x="10297" y="17796"/>
                  </a:lnTo>
                  <a:lnTo>
                    <a:pt x="10453" y="17735"/>
                  </a:lnTo>
                  <a:lnTo>
                    <a:pt x="10530" y="17681"/>
                  </a:lnTo>
                  <a:lnTo>
                    <a:pt x="10565" y="17646"/>
                  </a:lnTo>
                  <a:lnTo>
                    <a:pt x="10692" y="17501"/>
                  </a:lnTo>
                  <a:lnTo>
                    <a:pt x="10792" y="17162"/>
                  </a:lnTo>
                  <a:lnTo>
                    <a:pt x="11023" y="17107"/>
                  </a:lnTo>
                  <a:lnTo>
                    <a:pt x="11131" y="16795"/>
                  </a:lnTo>
                  <a:lnTo>
                    <a:pt x="11147" y="16668"/>
                  </a:lnTo>
                  <a:lnTo>
                    <a:pt x="11186" y="16554"/>
                  </a:lnTo>
                  <a:lnTo>
                    <a:pt x="11236" y="16461"/>
                  </a:lnTo>
                  <a:lnTo>
                    <a:pt x="11257" y="16394"/>
                  </a:lnTo>
                  <a:lnTo>
                    <a:pt x="11359" y="16086"/>
                  </a:lnTo>
                  <a:lnTo>
                    <a:pt x="11407" y="16014"/>
                  </a:lnTo>
                  <a:lnTo>
                    <a:pt x="11469" y="15982"/>
                  </a:lnTo>
                  <a:lnTo>
                    <a:pt x="12124" y="16073"/>
                  </a:lnTo>
                  <a:lnTo>
                    <a:pt x="12226" y="16049"/>
                  </a:lnTo>
                  <a:lnTo>
                    <a:pt x="12544" y="15968"/>
                  </a:lnTo>
                  <a:lnTo>
                    <a:pt x="12655" y="15827"/>
                  </a:lnTo>
                  <a:lnTo>
                    <a:pt x="12740" y="15792"/>
                  </a:lnTo>
                  <a:lnTo>
                    <a:pt x="13092" y="15959"/>
                  </a:lnTo>
                  <a:lnTo>
                    <a:pt x="13354" y="15829"/>
                  </a:lnTo>
                  <a:lnTo>
                    <a:pt x="13541" y="15761"/>
                  </a:lnTo>
                  <a:lnTo>
                    <a:pt x="13670" y="15836"/>
                  </a:lnTo>
                  <a:lnTo>
                    <a:pt x="13934" y="15980"/>
                  </a:lnTo>
                  <a:lnTo>
                    <a:pt x="14123" y="15943"/>
                  </a:lnTo>
                  <a:lnTo>
                    <a:pt x="14175" y="15860"/>
                  </a:lnTo>
                  <a:lnTo>
                    <a:pt x="14297" y="15845"/>
                  </a:lnTo>
                  <a:lnTo>
                    <a:pt x="14412" y="15835"/>
                  </a:lnTo>
                  <a:lnTo>
                    <a:pt x="14466" y="15961"/>
                  </a:lnTo>
                  <a:lnTo>
                    <a:pt x="14600" y="16073"/>
                  </a:lnTo>
                  <a:lnTo>
                    <a:pt x="14650" y="16025"/>
                  </a:lnTo>
                  <a:lnTo>
                    <a:pt x="14724" y="16004"/>
                  </a:lnTo>
                  <a:lnTo>
                    <a:pt x="14865" y="16201"/>
                  </a:lnTo>
                  <a:lnTo>
                    <a:pt x="15094" y="16205"/>
                  </a:lnTo>
                  <a:lnTo>
                    <a:pt x="15227" y="16061"/>
                  </a:lnTo>
                  <a:lnTo>
                    <a:pt x="15302" y="15966"/>
                  </a:lnTo>
                  <a:lnTo>
                    <a:pt x="15353" y="15880"/>
                  </a:lnTo>
                  <a:lnTo>
                    <a:pt x="15408" y="15817"/>
                  </a:lnTo>
                  <a:lnTo>
                    <a:pt x="15781" y="15739"/>
                  </a:lnTo>
                  <a:lnTo>
                    <a:pt x="16042" y="15820"/>
                  </a:lnTo>
                  <a:lnTo>
                    <a:pt x="16336" y="15779"/>
                  </a:lnTo>
                  <a:lnTo>
                    <a:pt x="16662" y="15878"/>
                  </a:lnTo>
                  <a:lnTo>
                    <a:pt x="16862" y="15764"/>
                  </a:lnTo>
                  <a:lnTo>
                    <a:pt x="16932" y="15774"/>
                  </a:lnTo>
                  <a:lnTo>
                    <a:pt x="17035" y="15899"/>
                  </a:lnTo>
                  <a:lnTo>
                    <a:pt x="17135" y="16131"/>
                  </a:lnTo>
                  <a:lnTo>
                    <a:pt x="17174" y="16168"/>
                  </a:lnTo>
                  <a:lnTo>
                    <a:pt x="17207" y="16151"/>
                  </a:lnTo>
                  <a:lnTo>
                    <a:pt x="17241" y="16078"/>
                  </a:lnTo>
                  <a:lnTo>
                    <a:pt x="17274" y="16061"/>
                  </a:lnTo>
                  <a:lnTo>
                    <a:pt x="17341" y="16113"/>
                  </a:lnTo>
                  <a:lnTo>
                    <a:pt x="17413" y="16212"/>
                  </a:lnTo>
                  <a:lnTo>
                    <a:pt x="17510" y="16324"/>
                  </a:lnTo>
                  <a:lnTo>
                    <a:pt x="17585" y="16269"/>
                  </a:lnTo>
                  <a:lnTo>
                    <a:pt x="17650" y="16311"/>
                  </a:lnTo>
                  <a:lnTo>
                    <a:pt x="17775" y="16280"/>
                  </a:lnTo>
                  <a:lnTo>
                    <a:pt x="17868" y="16211"/>
                  </a:lnTo>
                  <a:lnTo>
                    <a:pt x="17910" y="16137"/>
                  </a:lnTo>
                  <a:lnTo>
                    <a:pt x="17928" y="16115"/>
                  </a:lnTo>
                  <a:lnTo>
                    <a:pt x="18021" y="15946"/>
                  </a:lnTo>
                  <a:lnTo>
                    <a:pt x="18096" y="15595"/>
                  </a:lnTo>
                  <a:lnTo>
                    <a:pt x="18169" y="15294"/>
                  </a:lnTo>
                  <a:lnTo>
                    <a:pt x="18228" y="15235"/>
                  </a:lnTo>
                  <a:lnTo>
                    <a:pt x="18519" y="15147"/>
                  </a:lnTo>
                  <a:lnTo>
                    <a:pt x="18563" y="15165"/>
                  </a:lnTo>
                  <a:lnTo>
                    <a:pt x="18663" y="15239"/>
                  </a:lnTo>
                  <a:lnTo>
                    <a:pt x="18697" y="15255"/>
                  </a:lnTo>
                  <a:lnTo>
                    <a:pt x="18771" y="15225"/>
                  </a:lnTo>
                  <a:lnTo>
                    <a:pt x="18890" y="15117"/>
                  </a:lnTo>
                  <a:lnTo>
                    <a:pt x="18958" y="15093"/>
                  </a:lnTo>
                  <a:lnTo>
                    <a:pt x="19041" y="15113"/>
                  </a:lnTo>
                  <a:lnTo>
                    <a:pt x="19117" y="15163"/>
                  </a:lnTo>
                  <a:lnTo>
                    <a:pt x="19248" y="15304"/>
                  </a:lnTo>
                  <a:lnTo>
                    <a:pt x="19346" y="15482"/>
                  </a:lnTo>
                  <a:lnTo>
                    <a:pt x="19435" y="15697"/>
                  </a:lnTo>
                  <a:lnTo>
                    <a:pt x="19538" y="15878"/>
                  </a:lnTo>
                  <a:lnTo>
                    <a:pt x="19676" y="15953"/>
                  </a:lnTo>
                  <a:lnTo>
                    <a:pt x="19747" y="15935"/>
                  </a:lnTo>
                  <a:lnTo>
                    <a:pt x="19821" y="15884"/>
                  </a:lnTo>
                  <a:lnTo>
                    <a:pt x="19878" y="15807"/>
                  </a:lnTo>
                  <a:lnTo>
                    <a:pt x="19915" y="15657"/>
                  </a:lnTo>
                  <a:lnTo>
                    <a:pt x="19950" y="15633"/>
                  </a:lnTo>
                  <a:lnTo>
                    <a:pt x="19991" y="15614"/>
                  </a:lnTo>
                  <a:lnTo>
                    <a:pt x="20024" y="15577"/>
                  </a:lnTo>
                  <a:lnTo>
                    <a:pt x="20044" y="15513"/>
                  </a:lnTo>
                  <a:lnTo>
                    <a:pt x="20062" y="15364"/>
                  </a:lnTo>
                  <a:lnTo>
                    <a:pt x="20077" y="15304"/>
                  </a:lnTo>
                  <a:lnTo>
                    <a:pt x="20137" y="15191"/>
                  </a:lnTo>
                  <a:lnTo>
                    <a:pt x="20194" y="15117"/>
                  </a:lnTo>
                  <a:lnTo>
                    <a:pt x="20237" y="15023"/>
                  </a:lnTo>
                  <a:lnTo>
                    <a:pt x="20275" y="14697"/>
                  </a:lnTo>
                  <a:lnTo>
                    <a:pt x="20326" y="14591"/>
                  </a:lnTo>
                  <a:lnTo>
                    <a:pt x="20455" y="14438"/>
                  </a:lnTo>
                  <a:lnTo>
                    <a:pt x="20500" y="14359"/>
                  </a:lnTo>
                  <a:lnTo>
                    <a:pt x="20523" y="14341"/>
                  </a:lnTo>
                  <a:lnTo>
                    <a:pt x="20605" y="14331"/>
                  </a:lnTo>
                  <a:lnTo>
                    <a:pt x="20633" y="14311"/>
                  </a:lnTo>
                  <a:lnTo>
                    <a:pt x="20651" y="14270"/>
                  </a:lnTo>
                  <a:lnTo>
                    <a:pt x="20657" y="14200"/>
                  </a:lnTo>
                  <a:lnTo>
                    <a:pt x="20650" y="14132"/>
                  </a:lnTo>
                  <a:lnTo>
                    <a:pt x="20637" y="14071"/>
                  </a:lnTo>
                  <a:lnTo>
                    <a:pt x="20627" y="14001"/>
                  </a:lnTo>
                  <a:lnTo>
                    <a:pt x="20630" y="13904"/>
                  </a:lnTo>
                  <a:lnTo>
                    <a:pt x="20707" y="13684"/>
                  </a:lnTo>
                  <a:lnTo>
                    <a:pt x="20816" y="13201"/>
                  </a:lnTo>
                  <a:lnTo>
                    <a:pt x="20836" y="12981"/>
                  </a:lnTo>
                  <a:lnTo>
                    <a:pt x="20880" y="12766"/>
                  </a:lnTo>
                  <a:lnTo>
                    <a:pt x="20908" y="12491"/>
                  </a:lnTo>
                  <a:lnTo>
                    <a:pt x="20972" y="12169"/>
                  </a:lnTo>
                  <a:lnTo>
                    <a:pt x="21066" y="11946"/>
                  </a:lnTo>
                  <a:lnTo>
                    <a:pt x="21281" y="11572"/>
                  </a:lnTo>
                  <a:lnTo>
                    <a:pt x="21390" y="11302"/>
                  </a:lnTo>
                  <a:lnTo>
                    <a:pt x="21438" y="11140"/>
                  </a:lnTo>
                  <a:lnTo>
                    <a:pt x="21459" y="11001"/>
                  </a:lnTo>
                  <a:lnTo>
                    <a:pt x="21493" y="10931"/>
                  </a:lnTo>
                  <a:lnTo>
                    <a:pt x="21559" y="10947"/>
                  </a:lnTo>
                  <a:lnTo>
                    <a:pt x="21584" y="10884"/>
                  </a:lnTo>
                  <a:lnTo>
                    <a:pt x="21600" y="10790"/>
                  </a:lnTo>
                  <a:cubicBezTo>
                    <a:pt x="21600" y="10790"/>
                    <a:pt x="21267" y="10334"/>
                    <a:pt x="21267" y="10334"/>
                  </a:cubicBezTo>
                  <a:close/>
                </a:path>
              </a:pathLst>
            </a:custGeom>
            <a:grpFill/>
            <a:ln w="6350">
              <a:solidFill>
                <a:schemeClr val="bg1"/>
              </a:solidFill>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Times New Roman"/>
                <a:ea typeface="+mn-ea"/>
                <a:cs typeface="+mn-cs"/>
              </a:endParaRPr>
            </a:p>
          </p:txBody>
        </p:sp>
      </p:grpSp>
      <p:cxnSp>
        <p:nvCxnSpPr>
          <p:cNvPr id="26" name="Straight Connector 25">
            <a:extLst>
              <a:ext uri="{FF2B5EF4-FFF2-40B4-BE49-F238E27FC236}">
                <a16:creationId xmlns:a16="http://schemas.microsoft.com/office/drawing/2014/main" id="{4A2AFB50-CAAC-4BA6-A6F2-C02A08283D1B}"/>
              </a:ext>
            </a:extLst>
          </p:cNvPr>
          <p:cNvCxnSpPr>
            <a:cxnSpLocks/>
          </p:cNvCxnSpPr>
          <p:nvPr userDrawn="1"/>
        </p:nvCxnSpPr>
        <p:spPr>
          <a:xfrm flipH="1">
            <a:off x="8875868" y="5164718"/>
            <a:ext cx="702883" cy="0"/>
          </a:xfrm>
          <a:prstGeom prst="line">
            <a:avLst/>
          </a:prstGeom>
          <a:ln w="3175">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FD05FA03-7F8D-4616-B842-E9A004DB5FBF}"/>
              </a:ext>
            </a:extLst>
          </p:cNvPr>
          <p:cNvSpPr/>
          <p:nvPr userDrawn="1"/>
        </p:nvSpPr>
        <p:spPr>
          <a:xfrm>
            <a:off x="8038975" y="5087774"/>
            <a:ext cx="801501" cy="153888"/>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E61E28"/>
                </a:solidFill>
                <a:effectLst/>
                <a:uLnTx/>
                <a:uFillTx/>
                <a:latin typeface="Arial" panose="020B0604020202020204" pitchFamily="34" charset="0"/>
                <a:ea typeface="+mn-ea"/>
                <a:cs typeface="Arial" panose="020B0604020202020204" pitchFamily="34" charset="0"/>
              </a:rPr>
              <a:t>Name of area</a:t>
            </a:r>
          </a:p>
        </p:txBody>
      </p:sp>
      <p:sp>
        <p:nvSpPr>
          <p:cNvPr id="28" name="Rectangle 27">
            <a:extLst>
              <a:ext uri="{FF2B5EF4-FFF2-40B4-BE49-F238E27FC236}">
                <a16:creationId xmlns:a16="http://schemas.microsoft.com/office/drawing/2014/main" id="{C7DAE825-51A4-4AA7-92BE-B147919C4CDC}"/>
              </a:ext>
            </a:extLst>
          </p:cNvPr>
          <p:cNvSpPr/>
          <p:nvPr userDrawn="1"/>
        </p:nvSpPr>
        <p:spPr>
          <a:xfrm>
            <a:off x="673839" y="2364390"/>
            <a:ext cx="2243531" cy="153888"/>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E61E28"/>
                </a:solidFill>
                <a:effectLst/>
                <a:uLnTx/>
                <a:uFillTx/>
                <a:latin typeface="Arial" panose="020B0604020202020204" pitchFamily="34" charset="0"/>
                <a:ea typeface="+mn-ea"/>
                <a:cs typeface="Arial" panose="020B0604020202020204" pitchFamily="34" charset="0"/>
              </a:rPr>
              <a:t>Fixed assets (colours)</a:t>
            </a:r>
          </a:p>
        </p:txBody>
      </p:sp>
      <p:sp>
        <p:nvSpPr>
          <p:cNvPr id="29" name="TextBox 28">
            <a:extLst>
              <a:ext uri="{FF2B5EF4-FFF2-40B4-BE49-F238E27FC236}">
                <a16:creationId xmlns:a16="http://schemas.microsoft.com/office/drawing/2014/main" id="{FA9AEEA8-FF5A-4452-9E32-A786E6059BE6}"/>
              </a:ext>
            </a:extLst>
          </p:cNvPr>
          <p:cNvSpPr txBox="1"/>
          <p:nvPr userDrawn="1"/>
        </p:nvSpPr>
        <p:spPr>
          <a:xfrm>
            <a:off x="6204582" y="4135320"/>
            <a:ext cx="1620838" cy="553998"/>
          </a:xfrm>
          <a:prstGeom prst="rect">
            <a:avLst/>
          </a:prstGeom>
          <a:solidFill>
            <a:schemeClr val="tx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Project Director</a:t>
            </a:r>
            <a:br>
              <a:rPr kumimoji="0" lang="en-AU"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AU"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Name Surname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rgbClr val="FFFFFF"/>
                </a:solidFill>
                <a:effectLst/>
                <a:uLnTx/>
                <a:uFillTx/>
                <a:latin typeface="Times New Roman"/>
                <a:ea typeface="+mn-ea"/>
                <a:cs typeface="Arial" panose="020B0604020202020204" pitchFamily="34" charset="0"/>
              </a:rPr>
              <a:t>Position</a:t>
            </a:r>
          </a:p>
        </p:txBody>
      </p:sp>
      <p:cxnSp>
        <p:nvCxnSpPr>
          <p:cNvPr id="30" name="Straight Connector 29">
            <a:extLst>
              <a:ext uri="{FF2B5EF4-FFF2-40B4-BE49-F238E27FC236}">
                <a16:creationId xmlns:a16="http://schemas.microsoft.com/office/drawing/2014/main" id="{873FB081-E1DE-43D7-94B1-39AA152DF099}"/>
              </a:ext>
            </a:extLst>
          </p:cNvPr>
          <p:cNvCxnSpPr>
            <a:cxnSpLocks/>
          </p:cNvCxnSpPr>
          <p:nvPr userDrawn="1"/>
        </p:nvCxnSpPr>
        <p:spPr>
          <a:xfrm>
            <a:off x="6996342" y="4689318"/>
            <a:ext cx="0" cy="1334337"/>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E8A31B0-9119-44EA-9919-5BFFEEEF7052}"/>
              </a:ext>
            </a:extLst>
          </p:cNvPr>
          <p:cNvSpPr txBox="1"/>
          <p:nvPr userDrawn="1"/>
        </p:nvSpPr>
        <p:spPr>
          <a:xfrm>
            <a:off x="6204582" y="4900892"/>
            <a:ext cx="1620838" cy="553998"/>
          </a:xfrm>
          <a:prstGeom prst="rect">
            <a:avLst/>
          </a:prstGeom>
          <a:solidFill>
            <a:schemeClr val="bg1"/>
          </a:solidFill>
          <a:ln w="31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E61E28"/>
                </a:solidFill>
                <a:effectLst/>
                <a:uLnTx/>
                <a:uFillTx/>
                <a:latin typeface="Arial" panose="020B0604020202020204" pitchFamily="34" charset="0"/>
                <a:ea typeface="+mn-ea"/>
                <a:cs typeface="Arial" panose="020B0604020202020204" pitchFamily="34" charset="0"/>
              </a:rPr>
              <a:t>Project Director</a:t>
            </a:r>
            <a:br>
              <a:rPr kumimoji="0" lang="en-AU" sz="1000" b="1" i="0" u="none" strike="noStrike" kern="1200" cap="none" spc="0" normalizeH="0" baseline="0" noProof="0">
                <a:ln>
                  <a:noFill/>
                </a:ln>
                <a:solidFill>
                  <a:srgbClr val="2C2C2D"/>
                </a:solidFill>
                <a:effectLst/>
                <a:uLnTx/>
                <a:uFillTx/>
                <a:latin typeface="Arial" panose="020B0604020202020204" pitchFamily="34" charset="0"/>
                <a:ea typeface="+mn-ea"/>
                <a:cs typeface="Arial" panose="020B0604020202020204" pitchFamily="34" charset="0"/>
              </a:rPr>
            </a:br>
            <a:r>
              <a:rPr kumimoji="0" lang="en-AU" sz="1000" b="1" i="0" u="none" strike="noStrike" kern="1200" cap="none" spc="0" normalizeH="0" baseline="0" noProof="0">
                <a:ln>
                  <a:noFill/>
                </a:ln>
                <a:solidFill>
                  <a:srgbClr val="2C2C2D"/>
                </a:solidFill>
                <a:effectLst/>
                <a:uLnTx/>
                <a:uFillTx/>
                <a:latin typeface="Arial" panose="020B0604020202020204" pitchFamily="34" charset="0"/>
                <a:ea typeface="+mn-ea"/>
                <a:cs typeface="Arial" panose="020B0604020202020204" pitchFamily="34" charset="0"/>
              </a:rPr>
              <a:t>Name Surname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rgbClr val="2C2C2D"/>
                </a:solidFill>
                <a:effectLst/>
                <a:uLnTx/>
                <a:uFillTx/>
                <a:latin typeface="Times New Roman"/>
                <a:ea typeface="+mn-ea"/>
                <a:cs typeface="Arial" panose="020B0604020202020204" pitchFamily="34" charset="0"/>
              </a:rPr>
              <a:t>Position</a:t>
            </a:r>
          </a:p>
        </p:txBody>
      </p:sp>
      <p:sp>
        <p:nvSpPr>
          <p:cNvPr id="32" name="TextBox 31">
            <a:extLst>
              <a:ext uri="{FF2B5EF4-FFF2-40B4-BE49-F238E27FC236}">
                <a16:creationId xmlns:a16="http://schemas.microsoft.com/office/drawing/2014/main" id="{29625D0D-04E1-470C-9151-D1AAD2816B36}"/>
              </a:ext>
            </a:extLst>
          </p:cNvPr>
          <p:cNvSpPr txBox="1"/>
          <p:nvPr userDrawn="1"/>
        </p:nvSpPr>
        <p:spPr>
          <a:xfrm>
            <a:off x="6204582" y="5646777"/>
            <a:ext cx="1620838" cy="553998"/>
          </a:xfrm>
          <a:prstGeom prst="rect">
            <a:avLst/>
          </a:prstGeom>
          <a:solidFill>
            <a:schemeClr val="bg1"/>
          </a:solidFill>
          <a:ln w="31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E61E28"/>
                </a:solidFill>
                <a:effectLst/>
                <a:uLnTx/>
                <a:uFillTx/>
                <a:latin typeface="Arial" panose="020B0604020202020204" pitchFamily="34" charset="0"/>
                <a:ea typeface="+mn-ea"/>
                <a:cs typeface="Arial" panose="020B0604020202020204" pitchFamily="34" charset="0"/>
              </a:rPr>
              <a:t>Project Director</a:t>
            </a:r>
            <a:br>
              <a:rPr kumimoji="0" lang="en-AU" sz="1000" b="1" i="0" u="none" strike="noStrike" kern="1200" cap="none" spc="0" normalizeH="0" baseline="0" noProof="0">
                <a:ln>
                  <a:noFill/>
                </a:ln>
                <a:solidFill>
                  <a:srgbClr val="2C2C2D"/>
                </a:solidFill>
                <a:effectLst/>
                <a:uLnTx/>
                <a:uFillTx/>
                <a:latin typeface="Arial" panose="020B0604020202020204" pitchFamily="34" charset="0"/>
                <a:ea typeface="+mn-ea"/>
                <a:cs typeface="Arial" panose="020B0604020202020204" pitchFamily="34" charset="0"/>
              </a:rPr>
            </a:br>
            <a:r>
              <a:rPr kumimoji="0" lang="en-AU" sz="1000" b="1" i="0" u="none" strike="noStrike" kern="1200" cap="none" spc="0" normalizeH="0" baseline="0" noProof="0">
                <a:ln>
                  <a:noFill/>
                </a:ln>
                <a:solidFill>
                  <a:srgbClr val="2C2C2D"/>
                </a:solidFill>
                <a:effectLst/>
                <a:uLnTx/>
                <a:uFillTx/>
                <a:latin typeface="Arial" panose="020B0604020202020204" pitchFamily="34" charset="0"/>
                <a:ea typeface="+mn-ea"/>
                <a:cs typeface="Arial" panose="020B0604020202020204" pitchFamily="34" charset="0"/>
              </a:rPr>
              <a:t>Name Surname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rgbClr val="2C2C2D"/>
                </a:solidFill>
                <a:effectLst/>
                <a:uLnTx/>
                <a:uFillTx/>
                <a:latin typeface="Times New Roman"/>
                <a:ea typeface="+mn-ea"/>
                <a:cs typeface="Arial" panose="020B0604020202020204" pitchFamily="34" charset="0"/>
              </a:rPr>
              <a:t>Position</a:t>
            </a:r>
          </a:p>
        </p:txBody>
      </p:sp>
      <p:graphicFrame>
        <p:nvGraphicFramePr>
          <p:cNvPr id="33" name="Table 32">
            <a:extLst>
              <a:ext uri="{FF2B5EF4-FFF2-40B4-BE49-F238E27FC236}">
                <a16:creationId xmlns:a16="http://schemas.microsoft.com/office/drawing/2014/main" id="{D6EC6A53-9F05-48B2-94F9-FD786B29D1C4}"/>
              </a:ext>
            </a:extLst>
          </p:cNvPr>
          <p:cNvGraphicFramePr>
            <a:graphicFrameLocks noGrp="1"/>
          </p:cNvGraphicFramePr>
          <p:nvPr userDrawn="1">
            <p:extLst>
              <p:ext uri="{D42A27DB-BD31-4B8C-83A1-F6EECF244321}">
                <p14:modId xmlns:p14="http://schemas.microsoft.com/office/powerpoint/2010/main" val="3121944279"/>
              </p:ext>
            </p:extLst>
          </p:nvPr>
        </p:nvGraphicFramePr>
        <p:xfrm>
          <a:off x="4367213" y="2326799"/>
          <a:ext cx="3790688" cy="975360"/>
        </p:xfrm>
        <a:graphic>
          <a:graphicData uri="http://schemas.openxmlformats.org/drawingml/2006/table">
            <a:tbl>
              <a:tblPr/>
              <a:tblGrid>
                <a:gridCol w="1267444">
                  <a:extLst>
                    <a:ext uri="{9D8B030D-6E8A-4147-A177-3AD203B41FA5}">
                      <a16:colId xmlns:a16="http://schemas.microsoft.com/office/drawing/2014/main" val="4153950857"/>
                    </a:ext>
                  </a:extLst>
                </a:gridCol>
                <a:gridCol w="1240221">
                  <a:extLst>
                    <a:ext uri="{9D8B030D-6E8A-4147-A177-3AD203B41FA5}">
                      <a16:colId xmlns:a16="http://schemas.microsoft.com/office/drawing/2014/main" val="2318426579"/>
                    </a:ext>
                  </a:extLst>
                </a:gridCol>
                <a:gridCol w="1283023">
                  <a:extLst>
                    <a:ext uri="{9D8B030D-6E8A-4147-A177-3AD203B41FA5}">
                      <a16:colId xmlns:a16="http://schemas.microsoft.com/office/drawing/2014/main" val="2920617688"/>
                    </a:ext>
                  </a:extLst>
                </a:gridCol>
              </a:tblGrid>
              <a:tr h="0">
                <a:tc>
                  <a:txBody>
                    <a:bodyPr/>
                    <a:lstStyle/>
                    <a:p>
                      <a:pPr algn="l" fontAlgn="base"/>
                      <a:r>
                        <a:rPr lang="en-GB" sz="1000" b="1" i="0">
                          <a:solidFill>
                            <a:srgbClr val="E61E28"/>
                          </a:solidFill>
                          <a:effectLst/>
                          <a:latin typeface="Arial" panose="020B0604020202020204" pitchFamily="34" charset="0"/>
                        </a:rPr>
                        <a:t>Type header here</a:t>
                      </a:r>
                      <a:r>
                        <a:rPr lang="en-GB" sz="1000" b="1" i="0">
                          <a:solidFill>
                            <a:srgbClr val="000000"/>
                          </a:solidFill>
                          <a:effectLst/>
                          <a:latin typeface="Arial" panose="020B0604020202020204" pitchFamily="34" charset="0"/>
                        </a:rPr>
                        <a:t>​</a:t>
                      </a:r>
                      <a:endParaRPr lang="en-GB" sz="1000" b="1" i="0">
                        <a:solidFill>
                          <a:srgbClr val="000000"/>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8352" cap="flat" cmpd="sng" algn="ctr">
                      <a:solidFill>
                        <a:srgbClr val="000000"/>
                      </a:solidFill>
                      <a:prstDash val="solid"/>
                      <a:round/>
                      <a:headEnd type="none" w="med" len="med"/>
                      <a:tailEnd type="none" w="med" len="med"/>
                    </a:lnT>
                    <a:lnB w="8352" cap="flat" cmpd="sng" algn="ctr">
                      <a:solidFill>
                        <a:srgbClr val="000000"/>
                      </a:solidFill>
                      <a:prstDash val="solid"/>
                      <a:round/>
                      <a:headEnd type="none" w="med" len="med"/>
                      <a:tailEnd type="none" w="med" len="med"/>
                    </a:lnB>
                  </a:tcPr>
                </a:tc>
                <a:tc>
                  <a:txBody>
                    <a:bodyPr/>
                    <a:lstStyle/>
                    <a:p>
                      <a:pPr algn="l" fontAlgn="base"/>
                      <a:r>
                        <a:rPr lang="en-GB" sz="1000" b="1" i="0">
                          <a:solidFill>
                            <a:srgbClr val="E61E28"/>
                          </a:solidFill>
                          <a:effectLst/>
                          <a:latin typeface="Arial" panose="020B0604020202020204" pitchFamily="34" charset="0"/>
                        </a:rPr>
                        <a:t>Type header here</a:t>
                      </a:r>
                      <a:r>
                        <a:rPr lang="en-GB" sz="1000" b="1" i="0">
                          <a:solidFill>
                            <a:srgbClr val="000000"/>
                          </a:solidFill>
                          <a:effectLst/>
                          <a:latin typeface="Arial" panose="020B0604020202020204" pitchFamily="34" charset="0"/>
                        </a:rPr>
                        <a:t>​</a:t>
                      </a:r>
                      <a:endParaRPr lang="en-GB" sz="1000" b="1" i="0">
                        <a:solidFill>
                          <a:srgbClr val="000000"/>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8352" cap="flat" cmpd="sng" algn="ctr">
                      <a:solidFill>
                        <a:srgbClr val="000000"/>
                      </a:solidFill>
                      <a:prstDash val="solid"/>
                      <a:round/>
                      <a:headEnd type="none" w="med" len="med"/>
                      <a:tailEnd type="none" w="med" len="med"/>
                    </a:lnT>
                    <a:lnB w="8352" cap="flat" cmpd="sng" algn="ctr">
                      <a:solidFill>
                        <a:srgbClr val="000000"/>
                      </a:solidFill>
                      <a:prstDash val="solid"/>
                      <a:round/>
                      <a:headEnd type="none" w="med" len="med"/>
                      <a:tailEnd type="none" w="med" len="med"/>
                    </a:lnB>
                  </a:tcPr>
                </a:tc>
                <a:tc>
                  <a:txBody>
                    <a:bodyPr/>
                    <a:lstStyle/>
                    <a:p>
                      <a:pPr algn="l" fontAlgn="base"/>
                      <a:r>
                        <a:rPr lang="en-GB" sz="1000" b="1" i="0">
                          <a:solidFill>
                            <a:srgbClr val="E61E28"/>
                          </a:solidFill>
                          <a:effectLst/>
                          <a:latin typeface="Arial" panose="020B0604020202020204" pitchFamily="34" charset="0"/>
                        </a:rPr>
                        <a:t>Type header here</a:t>
                      </a:r>
                      <a:r>
                        <a:rPr lang="en-GB" sz="1000" b="1" i="0">
                          <a:solidFill>
                            <a:srgbClr val="000000"/>
                          </a:solidFill>
                          <a:effectLst/>
                          <a:latin typeface="Arial" panose="020B0604020202020204" pitchFamily="34" charset="0"/>
                        </a:rPr>
                        <a:t>​</a:t>
                      </a:r>
                      <a:endParaRPr lang="en-GB" sz="1000" b="1" i="0">
                        <a:solidFill>
                          <a:srgbClr val="000000"/>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8352" cap="flat" cmpd="sng" algn="ctr">
                      <a:solidFill>
                        <a:srgbClr val="000000"/>
                      </a:solidFill>
                      <a:prstDash val="solid"/>
                      <a:round/>
                      <a:headEnd type="none" w="med" len="med"/>
                      <a:tailEnd type="none" w="med" len="med"/>
                    </a:lnT>
                    <a:lnB w="835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4844030"/>
                  </a:ext>
                </a:extLst>
              </a:tr>
              <a:tr h="213360">
                <a:tc>
                  <a:txBody>
                    <a:bodyPr/>
                    <a:lstStyle/>
                    <a:p>
                      <a:pPr algn="l" fontAlgn="base"/>
                      <a:r>
                        <a:rPr lang="en-GB" sz="1000" b="0" i="0">
                          <a:solidFill>
                            <a:srgbClr val="E61E28"/>
                          </a:solidFill>
                          <a:effectLst/>
                          <a:latin typeface="Times New Roman" panose="02020603050405020304" pitchFamily="18" charset="0"/>
                        </a:rPr>
                        <a:t>Type content here</a:t>
                      </a:r>
                      <a:r>
                        <a:rPr lang="en-GB" sz="1000" b="0" i="0">
                          <a:solidFill>
                            <a:srgbClr val="000000"/>
                          </a:solidFill>
                          <a:effectLst/>
                          <a:latin typeface="Times New Roman" panose="02020603050405020304" pitchFamily="18" charset="0"/>
                        </a:rPr>
                        <a:t>​</a:t>
                      </a:r>
                      <a:endParaRPr lang="en-GB" sz="1000" b="0" i="0">
                        <a:solidFill>
                          <a:srgbClr val="000000"/>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8352"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ase"/>
                      <a:r>
                        <a:rPr lang="en-GB" sz="1000" b="0" i="0">
                          <a:solidFill>
                            <a:srgbClr val="000000"/>
                          </a:solidFill>
                          <a:effectLst/>
                          <a:latin typeface="Times New Roman" panose="02020603050405020304" pitchFamily="18" charset="0"/>
                        </a:rPr>
                        <a:t>Type content here​</a:t>
                      </a:r>
                      <a:endParaRPr lang="en-GB" sz="1000" b="0" i="0">
                        <a:solidFill>
                          <a:srgbClr val="000000"/>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8352"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ase"/>
                      <a:r>
                        <a:rPr lang="en-GB" sz="1000" b="0" i="0">
                          <a:solidFill>
                            <a:srgbClr val="000000"/>
                          </a:solidFill>
                          <a:effectLst/>
                          <a:latin typeface="Times New Roman" panose="02020603050405020304" pitchFamily="18" charset="0"/>
                        </a:rPr>
                        <a:t>Type content here​</a:t>
                      </a:r>
                      <a:endParaRPr lang="en-GB" sz="1000" b="0" i="0">
                        <a:solidFill>
                          <a:srgbClr val="000000"/>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8352"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40344491"/>
                  </a:ext>
                </a:extLst>
              </a:tr>
              <a:tr h="213360">
                <a:tc>
                  <a:txBody>
                    <a:bodyPr/>
                    <a:lstStyle/>
                    <a:p>
                      <a:pPr algn="l" fontAlgn="base"/>
                      <a:r>
                        <a:rPr lang="en-GB" sz="1000" b="0" i="0">
                          <a:solidFill>
                            <a:srgbClr val="E61E28"/>
                          </a:solidFill>
                          <a:effectLst/>
                          <a:latin typeface="Times New Roman" panose="02020603050405020304" pitchFamily="18" charset="0"/>
                        </a:rPr>
                        <a:t>Type content here</a:t>
                      </a:r>
                      <a:r>
                        <a:rPr lang="en-GB" sz="1000" b="0" i="0">
                          <a:solidFill>
                            <a:srgbClr val="000000"/>
                          </a:solidFill>
                          <a:effectLst/>
                          <a:latin typeface="Times New Roman" panose="02020603050405020304" pitchFamily="18" charset="0"/>
                        </a:rPr>
                        <a:t>​</a:t>
                      </a:r>
                      <a:endParaRPr lang="en-GB" sz="1000" b="0" i="0">
                        <a:solidFill>
                          <a:srgbClr val="000000"/>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ase"/>
                      <a:r>
                        <a:rPr lang="en-GB" sz="1000" b="0" i="0">
                          <a:solidFill>
                            <a:srgbClr val="000000"/>
                          </a:solidFill>
                          <a:effectLst/>
                          <a:latin typeface="Times New Roman" panose="02020603050405020304" pitchFamily="18" charset="0"/>
                        </a:rPr>
                        <a:t>Type content here​</a:t>
                      </a:r>
                      <a:endParaRPr lang="en-GB" sz="1000" b="0" i="0">
                        <a:solidFill>
                          <a:srgbClr val="000000"/>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base"/>
                      <a:r>
                        <a:rPr lang="en-GB" sz="1000" b="0" i="0">
                          <a:solidFill>
                            <a:srgbClr val="000000"/>
                          </a:solidFill>
                          <a:effectLst/>
                          <a:latin typeface="Times New Roman" panose="02020603050405020304" pitchFamily="18" charset="0"/>
                        </a:rPr>
                        <a:t>Type content here​</a:t>
                      </a:r>
                      <a:endParaRPr lang="en-GB" sz="1000" b="0" i="0">
                        <a:solidFill>
                          <a:srgbClr val="000000"/>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38622296"/>
                  </a:ext>
                </a:extLst>
              </a:tr>
              <a:tr h="213360">
                <a:tc>
                  <a:txBody>
                    <a:bodyPr/>
                    <a:lstStyle/>
                    <a:p>
                      <a:pPr algn="l" fontAlgn="base"/>
                      <a:r>
                        <a:rPr lang="en-GB" sz="1000" b="0" i="0">
                          <a:solidFill>
                            <a:srgbClr val="E61E28"/>
                          </a:solidFill>
                          <a:effectLst/>
                          <a:latin typeface="Times New Roman" panose="02020603050405020304" pitchFamily="18" charset="0"/>
                        </a:rPr>
                        <a:t>Type content here</a:t>
                      </a:r>
                      <a:r>
                        <a:rPr lang="en-GB" sz="1000" b="0" i="0">
                          <a:solidFill>
                            <a:srgbClr val="000000"/>
                          </a:solidFill>
                          <a:effectLst/>
                          <a:latin typeface="Times New Roman" panose="02020603050405020304" pitchFamily="18" charset="0"/>
                        </a:rPr>
                        <a:t>​</a:t>
                      </a:r>
                      <a:endParaRPr lang="en-GB" sz="1000" b="0" i="0">
                        <a:solidFill>
                          <a:srgbClr val="000000"/>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8352" cap="flat" cmpd="sng" algn="ctr">
                      <a:solidFill>
                        <a:srgbClr val="000000"/>
                      </a:solidFill>
                      <a:prstDash val="solid"/>
                      <a:round/>
                      <a:headEnd type="none" w="med" len="med"/>
                      <a:tailEnd type="none" w="med" len="med"/>
                    </a:lnB>
                  </a:tcPr>
                </a:tc>
                <a:tc>
                  <a:txBody>
                    <a:bodyPr/>
                    <a:lstStyle/>
                    <a:p>
                      <a:pPr algn="l" fontAlgn="base"/>
                      <a:r>
                        <a:rPr lang="en-GB" sz="1000" b="0" i="0">
                          <a:solidFill>
                            <a:srgbClr val="000000"/>
                          </a:solidFill>
                          <a:effectLst/>
                          <a:latin typeface="Times New Roman" panose="02020603050405020304" pitchFamily="18" charset="0"/>
                        </a:rPr>
                        <a:t>Type content here​</a:t>
                      </a:r>
                      <a:endParaRPr lang="en-GB" sz="1000" b="0" i="0">
                        <a:solidFill>
                          <a:srgbClr val="000000"/>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8352" cap="flat" cmpd="sng" algn="ctr">
                      <a:solidFill>
                        <a:srgbClr val="000000"/>
                      </a:solidFill>
                      <a:prstDash val="solid"/>
                      <a:round/>
                      <a:headEnd type="none" w="med" len="med"/>
                      <a:tailEnd type="none" w="med" len="med"/>
                    </a:lnB>
                  </a:tcPr>
                </a:tc>
                <a:tc>
                  <a:txBody>
                    <a:bodyPr/>
                    <a:lstStyle/>
                    <a:p>
                      <a:pPr algn="l" fontAlgn="base"/>
                      <a:r>
                        <a:rPr lang="en-GB" sz="1000" b="0" i="0">
                          <a:solidFill>
                            <a:srgbClr val="000000"/>
                          </a:solidFill>
                          <a:effectLst/>
                          <a:latin typeface="Times New Roman" panose="02020603050405020304" pitchFamily="18" charset="0"/>
                        </a:rPr>
                        <a:t>Type content here​</a:t>
                      </a:r>
                      <a:endParaRPr lang="en-GB" sz="1000" b="0" i="0">
                        <a:solidFill>
                          <a:srgbClr val="000000"/>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835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4204836"/>
                  </a:ext>
                </a:extLst>
              </a:tr>
            </a:tbl>
          </a:graphicData>
        </a:graphic>
      </p:graphicFrame>
      <p:sp>
        <p:nvSpPr>
          <p:cNvPr id="34" name="Rectangle 33">
            <a:extLst>
              <a:ext uri="{FF2B5EF4-FFF2-40B4-BE49-F238E27FC236}">
                <a16:creationId xmlns:a16="http://schemas.microsoft.com/office/drawing/2014/main" id="{91F2418E-60B3-4522-9775-D5A74D909B07}"/>
              </a:ext>
            </a:extLst>
          </p:cNvPr>
          <p:cNvSpPr/>
          <p:nvPr userDrawn="1"/>
        </p:nvSpPr>
        <p:spPr>
          <a:xfrm>
            <a:off x="594908" y="1805627"/>
            <a:ext cx="3556405" cy="460639"/>
          </a:xfrm>
          <a:prstGeom prst="rect">
            <a:avLst/>
          </a:prstGeom>
        </p:spPr>
        <p:txBody>
          <a:bodyPr wrap="square">
            <a:spAutoFit/>
          </a:bodyPr>
          <a:lstStyle/>
          <a:p>
            <a:pPr>
              <a:lnSpc>
                <a:spcPts val="1400"/>
              </a:lnSpc>
              <a:spcAft>
                <a:spcPts val="500"/>
              </a:spcAft>
            </a:pPr>
            <a:r>
              <a:rPr lang="en-US" sz="1200">
                <a:cs typeface="Arial"/>
              </a:rPr>
              <a:t>Where one or two colours adequately convey the information, then the primary palette should be used.</a:t>
            </a:r>
          </a:p>
        </p:txBody>
      </p:sp>
      <p:pic>
        <p:nvPicPr>
          <p:cNvPr id="35" name="Picture 34">
            <a:extLst>
              <a:ext uri="{FF2B5EF4-FFF2-40B4-BE49-F238E27FC236}">
                <a16:creationId xmlns:a16="http://schemas.microsoft.com/office/drawing/2014/main" id="{83401121-E5EC-4DF0-B201-2BA2290A05C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91122" y="4695891"/>
            <a:ext cx="2712753" cy="1526070"/>
          </a:xfrm>
          <a:prstGeom prst="rect">
            <a:avLst/>
          </a:prstGeom>
        </p:spPr>
      </p:pic>
      <p:pic>
        <p:nvPicPr>
          <p:cNvPr id="36" name="Picture 35">
            <a:extLst>
              <a:ext uri="{FF2B5EF4-FFF2-40B4-BE49-F238E27FC236}">
                <a16:creationId xmlns:a16="http://schemas.microsoft.com/office/drawing/2014/main" id="{ECAE2A10-B129-4F48-BD8D-6973F3923AF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58812" y="3441784"/>
            <a:ext cx="2969069" cy="1668068"/>
          </a:xfrm>
          <a:prstGeom prst="rect">
            <a:avLst/>
          </a:prstGeom>
          <a:ln w="6350">
            <a:solidFill>
              <a:schemeClr val="bg1">
                <a:lumMod val="50000"/>
              </a:schemeClr>
            </a:solidFill>
          </a:ln>
        </p:spPr>
      </p:pic>
      <p:sp>
        <p:nvSpPr>
          <p:cNvPr id="38" name="TextBox 37">
            <a:extLst>
              <a:ext uri="{FF2B5EF4-FFF2-40B4-BE49-F238E27FC236}">
                <a16:creationId xmlns:a16="http://schemas.microsoft.com/office/drawing/2014/main" id="{F4565F76-0ECC-4C95-93C0-9B7729920FAF}"/>
              </a:ext>
            </a:extLst>
          </p:cNvPr>
          <p:cNvSpPr txBox="1"/>
          <p:nvPr userDrawn="1"/>
        </p:nvSpPr>
        <p:spPr>
          <a:xfrm>
            <a:off x="10191257" y="6130901"/>
            <a:ext cx="1351560" cy="92333"/>
          </a:xfrm>
          <a:prstGeom prst="rect">
            <a:avLst/>
          </a:prstGeom>
          <a:noFill/>
        </p:spPr>
        <p:txBody>
          <a:bodyPr wrap="square" lIns="0" tIns="0" rIns="0" bIns="0" rtlCol="0">
            <a:spAutoFit/>
          </a:bodyPr>
          <a:lstStyle/>
          <a:p>
            <a:pPr algn="r"/>
            <a:r>
              <a:rPr lang="en-AU" sz="600">
                <a:solidFill>
                  <a:schemeClr val="bg1">
                    <a:lumMod val="65000"/>
                  </a:schemeClr>
                </a:solidFill>
              </a:rPr>
              <a:t>March 2021, v1</a:t>
            </a:r>
          </a:p>
        </p:txBody>
      </p:sp>
    </p:spTree>
    <p:extLst>
      <p:ext uri="{BB962C8B-B14F-4D97-AF65-F5344CB8AC3E}">
        <p14:creationId xmlns:p14="http://schemas.microsoft.com/office/powerpoint/2010/main" val="4649390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Main heading only">
    <p:spTree>
      <p:nvGrpSpPr>
        <p:cNvPr id="1" name=""/>
        <p:cNvGrpSpPr/>
        <p:nvPr/>
      </p:nvGrpSpPr>
      <p:grpSpPr>
        <a:xfrm>
          <a:off x="0" y="0"/>
          <a:ext cx="0" cy="0"/>
          <a:chOff x="0" y="0"/>
          <a:chExt cx="0" cy="0"/>
        </a:xfrm>
      </p:grpSpPr>
      <p:sp>
        <p:nvSpPr>
          <p:cNvPr id="3" name="Text Placeholder 12">
            <a:extLst>
              <a:ext uri="{FF2B5EF4-FFF2-40B4-BE49-F238E27FC236}">
                <a16:creationId xmlns:a16="http://schemas.microsoft.com/office/drawing/2014/main" id="{4F9FD44D-E185-4680-9B8A-D1C00D7FD914}"/>
              </a:ext>
            </a:extLst>
          </p:cNvPr>
          <p:cNvSpPr>
            <a:spLocks noGrp="1"/>
          </p:cNvSpPr>
          <p:nvPr>
            <p:ph type="body" sz="quarter" idx="11" hasCustomPrompt="1"/>
          </p:nvPr>
        </p:nvSpPr>
        <p:spPr>
          <a:xfrm>
            <a:off x="658812" y="587958"/>
            <a:ext cx="9037637" cy="531742"/>
          </a:xfrm>
        </p:spPr>
        <p:txBody>
          <a:bodyPr>
            <a:noAutofit/>
          </a:bodyPr>
          <a:lstStyle>
            <a:lvl1pPr marL="0" indent="0">
              <a:lnSpc>
                <a:spcPct val="100000"/>
              </a:lnSpc>
              <a:spcBef>
                <a:spcPts val="0"/>
              </a:spcBef>
              <a:buFontTx/>
              <a:buNone/>
              <a:defRPr sz="4000">
                <a:latin typeface="Times New Roman" panose="02020603050405020304" pitchFamily="18" charset="0"/>
                <a:cs typeface="Times New Roman" panose="02020603050405020304" pitchFamily="18" charset="0"/>
              </a:defRPr>
            </a:lvl1pPr>
          </a:lstStyle>
          <a:p>
            <a:pPr lvl="0"/>
            <a:r>
              <a:rPr lang="en-AU"/>
              <a:t>Secondary colour palette</a:t>
            </a:r>
          </a:p>
        </p:txBody>
      </p:sp>
      <p:grpSp>
        <p:nvGrpSpPr>
          <p:cNvPr id="4" name="Group 3">
            <a:extLst>
              <a:ext uri="{FF2B5EF4-FFF2-40B4-BE49-F238E27FC236}">
                <a16:creationId xmlns:a16="http://schemas.microsoft.com/office/drawing/2014/main" id="{291EBD20-F2D3-4B0C-92F9-3A220114ABBC}"/>
              </a:ext>
            </a:extLst>
          </p:cNvPr>
          <p:cNvGrpSpPr/>
          <p:nvPr userDrawn="1"/>
        </p:nvGrpSpPr>
        <p:grpSpPr>
          <a:xfrm>
            <a:off x="658812" y="4179799"/>
            <a:ext cx="2384813" cy="2028825"/>
            <a:chOff x="6203950" y="4171950"/>
            <a:chExt cx="2384813" cy="2028825"/>
          </a:xfrm>
        </p:grpSpPr>
        <p:sp>
          <p:nvSpPr>
            <p:cNvPr id="5" name="TextBox 4">
              <a:extLst>
                <a:ext uri="{FF2B5EF4-FFF2-40B4-BE49-F238E27FC236}">
                  <a16:creationId xmlns:a16="http://schemas.microsoft.com/office/drawing/2014/main" id="{437C7286-D679-4333-8699-3DA54D0F3F28}"/>
                </a:ext>
              </a:extLst>
            </p:cNvPr>
            <p:cNvSpPr txBox="1"/>
            <p:nvPr/>
          </p:nvSpPr>
          <p:spPr>
            <a:xfrm>
              <a:off x="6203950" y="4171950"/>
              <a:ext cx="294490" cy="294490"/>
            </a:xfrm>
            <a:prstGeom prst="rect">
              <a:avLst/>
            </a:prstGeom>
            <a:solidFill>
              <a:schemeClr val="tx2"/>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1</a:t>
              </a:r>
            </a:p>
          </p:txBody>
        </p:sp>
        <p:sp>
          <p:nvSpPr>
            <p:cNvPr id="6" name="TextBox 5">
              <a:extLst>
                <a:ext uri="{FF2B5EF4-FFF2-40B4-BE49-F238E27FC236}">
                  <a16:creationId xmlns:a16="http://schemas.microsoft.com/office/drawing/2014/main" id="{0ED259D1-F9F6-463B-AC09-BA0447DD8E1E}"/>
                </a:ext>
              </a:extLst>
            </p:cNvPr>
            <p:cNvSpPr txBox="1"/>
            <p:nvPr/>
          </p:nvSpPr>
          <p:spPr>
            <a:xfrm>
              <a:off x="6203950" y="4603556"/>
              <a:ext cx="294490" cy="294490"/>
            </a:xfrm>
            <a:prstGeom prst="rect">
              <a:avLst/>
            </a:prstGeom>
            <a:solidFill>
              <a:schemeClr val="tx2"/>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1</a:t>
              </a:r>
            </a:p>
          </p:txBody>
        </p:sp>
        <p:sp>
          <p:nvSpPr>
            <p:cNvPr id="7" name="TextBox 6">
              <a:extLst>
                <a:ext uri="{FF2B5EF4-FFF2-40B4-BE49-F238E27FC236}">
                  <a16:creationId xmlns:a16="http://schemas.microsoft.com/office/drawing/2014/main" id="{5EBDB302-A4BD-4B26-8C77-28828FB2D288}"/>
                </a:ext>
              </a:extLst>
            </p:cNvPr>
            <p:cNvSpPr txBox="1"/>
            <p:nvPr/>
          </p:nvSpPr>
          <p:spPr>
            <a:xfrm>
              <a:off x="6621163" y="4603556"/>
              <a:ext cx="294490" cy="294490"/>
            </a:xfrm>
            <a:prstGeom prst="rect">
              <a:avLst/>
            </a:prstGeom>
            <a:solidFill>
              <a:schemeClr val="accent2"/>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a:t>
              </a:r>
            </a:p>
          </p:txBody>
        </p:sp>
        <p:sp>
          <p:nvSpPr>
            <p:cNvPr id="8" name="TextBox 7">
              <a:extLst>
                <a:ext uri="{FF2B5EF4-FFF2-40B4-BE49-F238E27FC236}">
                  <a16:creationId xmlns:a16="http://schemas.microsoft.com/office/drawing/2014/main" id="{ABB51544-70BD-4560-891B-8E56E2EAF025}"/>
                </a:ext>
              </a:extLst>
            </p:cNvPr>
            <p:cNvSpPr txBox="1"/>
            <p:nvPr/>
          </p:nvSpPr>
          <p:spPr>
            <a:xfrm>
              <a:off x="6203950" y="5033541"/>
              <a:ext cx="294490" cy="294490"/>
            </a:xfrm>
            <a:prstGeom prst="rect">
              <a:avLst/>
            </a:prstGeom>
            <a:solidFill>
              <a:schemeClr val="tx2"/>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1</a:t>
              </a:r>
            </a:p>
          </p:txBody>
        </p:sp>
        <p:sp>
          <p:nvSpPr>
            <p:cNvPr id="9" name="TextBox 8">
              <a:extLst>
                <a:ext uri="{FF2B5EF4-FFF2-40B4-BE49-F238E27FC236}">
                  <a16:creationId xmlns:a16="http://schemas.microsoft.com/office/drawing/2014/main" id="{83B0B9A8-C154-49D6-AF6F-DE329342B1D0}"/>
                </a:ext>
              </a:extLst>
            </p:cNvPr>
            <p:cNvSpPr txBox="1"/>
            <p:nvPr/>
          </p:nvSpPr>
          <p:spPr>
            <a:xfrm>
              <a:off x="6621163" y="5033541"/>
              <a:ext cx="294490" cy="294490"/>
            </a:xfrm>
            <a:prstGeom prst="rect">
              <a:avLst/>
            </a:prstGeom>
            <a:solidFill>
              <a:schemeClr val="accent2"/>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a:t>
              </a:r>
            </a:p>
          </p:txBody>
        </p:sp>
        <p:sp>
          <p:nvSpPr>
            <p:cNvPr id="10" name="TextBox 9">
              <a:extLst>
                <a:ext uri="{FF2B5EF4-FFF2-40B4-BE49-F238E27FC236}">
                  <a16:creationId xmlns:a16="http://schemas.microsoft.com/office/drawing/2014/main" id="{CF36A15D-8AB9-4F94-98FA-107A5E8B7AB6}"/>
                </a:ext>
              </a:extLst>
            </p:cNvPr>
            <p:cNvSpPr txBox="1"/>
            <p:nvPr/>
          </p:nvSpPr>
          <p:spPr>
            <a:xfrm>
              <a:off x="7042633" y="5033541"/>
              <a:ext cx="294490" cy="294490"/>
            </a:xfrm>
            <a:prstGeom prst="rect">
              <a:avLst/>
            </a:prstGeom>
            <a:solidFill>
              <a:schemeClr val="accent3"/>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3</a:t>
              </a:r>
            </a:p>
          </p:txBody>
        </p:sp>
        <p:sp>
          <p:nvSpPr>
            <p:cNvPr id="11" name="TextBox 10">
              <a:extLst>
                <a:ext uri="{FF2B5EF4-FFF2-40B4-BE49-F238E27FC236}">
                  <a16:creationId xmlns:a16="http://schemas.microsoft.com/office/drawing/2014/main" id="{84A13572-C74F-4B91-B13A-2EE96A2073EA}"/>
                </a:ext>
              </a:extLst>
            </p:cNvPr>
            <p:cNvSpPr txBox="1"/>
            <p:nvPr/>
          </p:nvSpPr>
          <p:spPr>
            <a:xfrm>
              <a:off x="6203950" y="5476299"/>
              <a:ext cx="294490" cy="294490"/>
            </a:xfrm>
            <a:prstGeom prst="rect">
              <a:avLst/>
            </a:prstGeom>
            <a:solidFill>
              <a:schemeClr val="tx2"/>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1</a:t>
              </a:r>
            </a:p>
          </p:txBody>
        </p:sp>
        <p:sp>
          <p:nvSpPr>
            <p:cNvPr id="12" name="TextBox 11">
              <a:extLst>
                <a:ext uri="{FF2B5EF4-FFF2-40B4-BE49-F238E27FC236}">
                  <a16:creationId xmlns:a16="http://schemas.microsoft.com/office/drawing/2014/main" id="{63E1F7C5-F448-48F5-AED4-B829DE374791}"/>
                </a:ext>
              </a:extLst>
            </p:cNvPr>
            <p:cNvSpPr txBox="1"/>
            <p:nvPr/>
          </p:nvSpPr>
          <p:spPr>
            <a:xfrm>
              <a:off x="6621163" y="5476299"/>
              <a:ext cx="294490" cy="294490"/>
            </a:xfrm>
            <a:prstGeom prst="rect">
              <a:avLst/>
            </a:prstGeom>
            <a:solidFill>
              <a:schemeClr val="accent2"/>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a:t>
              </a:r>
            </a:p>
          </p:txBody>
        </p:sp>
        <p:sp>
          <p:nvSpPr>
            <p:cNvPr id="13" name="TextBox 12">
              <a:extLst>
                <a:ext uri="{FF2B5EF4-FFF2-40B4-BE49-F238E27FC236}">
                  <a16:creationId xmlns:a16="http://schemas.microsoft.com/office/drawing/2014/main" id="{B1E33111-83CC-44FC-B97F-1EED3F4223CC}"/>
                </a:ext>
              </a:extLst>
            </p:cNvPr>
            <p:cNvSpPr txBox="1"/>
            <p:nvPr/>
          </p:nvSpPr>
          <p:spPr>
            <a:xfrm>
              <a:off x="7042633" y="5476299"/>
              <a:ext cx="294490" cy="294490"/>
            </a:xfrm>
            <a:prstGeom prst="rect">
              <a:avLst/>
            </a:prstGeom>
            <a:solidFill>
              <a:schemeClr val="accent3"/>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3</a:t>
              </a:r>
            </a:p>
          </p:txBody>
        </p:sp>
        <p:sp>
          <p:nvSpPr>
            <p:cNvPr id="14" name="TextBox 13">
              <a:extLst>
                <a:ext uri="{FF2B5EF4-FFF2-40B4-BE49-F238E27FC236}">
                  <a16:creationId xmlns:a16="http://schemas.microsoft.com/office/drawing/2014/main" id="{848D5AF3-DB9F-4E57-82B0-832AB3A72D4A}"/>
                </a:ext>
              </a:extLst>
            </p:cNvPr>
            <p:cNvSpPr txBox="1"/>
            <p:nvPr/>
          </p:nvSpPr>
          <p:spPr>
            <a:xfrm>
              <a:off x="7468362" y="5476299"/>
              <a:ext cx="294490" cy="294490"/>
            </a:xfrm>
            <a:prstGeom prst="rect">
              <a:avLst/>
            </a:prstGeom>
            <a:solidFill>
              <a:schemeClr val="accent4"/>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4</a:t>
              </a:r>
            </a:p>
          </p:txBody>
        </p:sp>
        <p:sp>
          <p:nvSpPr>
            <p:cNvPr id="15" name="TextBox 14">
              <a:extLst>
                <a:ext uri="{FF2B5EF4-FFF2-40B4-BE49-F238E27FC236}">
                  <a16:creationId xmlns:a16="http://schemas.microsoft.com/office/drawing/2014/main" id="{4BBC8DF3-5C25-4153-97E5-F40ACA3D858B}"/>
                </a:ext>
              </a:extLst>
            </p:cNvPr>
            <p:cNvSpPr txBox="1"/>
            <p:nvPr/>
          </p:nvSpPr>
          <p:spPr>
            <a:xfrm>
              <a:off x="6203950" y="5906285"/>
              <a:ext cx="294490" cy="294490"/>
            </a:xfrm>
            <a:prstGeom prst="rect">
              <a:avLst/>
            </a:prstGeom>
            <a:solidFill>
              <a:schemeClr val="tx2"/>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1</a:t>
              </a:r>
            </a:p>
          </p:txBody>
        </p:sp>
        <p:sp>
          <p:nvSpPr>
            <p:cNvPr id="16" name="TextBox 15">
              <a:extLst>
                <a:ext uri="{FF2B5EF4-FFF2-40B4-BE49-F238E27FC236}">
                  <a16:creationId xmlns:a16="http://schemas.microsoft.com/office/drawing/2014/main" id="{56701125-01CD-4415-95DC-2AA7AFF6BB34}"/>
                </a:ext>
              </a:extLst>
            </p:cNvPr>
            <p:cNvSpPr txBox="1"/>
            <p:nvPr/>
          </p:nvSpPr>
          <p:spPr>
            <a:xfrm>
              <a:off x="6621163" y="5906285"/>
              <a:ext cx="294490" cy="294490"/>
            </a:xfrm>
            <a:prstGeom prst="rect">
              <a:avLst/>
            </a:prstGeom>
            <a:solidFill>
              <a:schemeClr val="accent2"/>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a:t>
              </a:r>
            </a:p>
          </p:txBody>
        </p:sp>
        <p:sp>
          <p:nvSpPr>
            <p:cNvPr id="17" name="TextBox 16">
              <a:extLst>
                <a:ext uri="{FF2B5EF4-FFF2-40B4-BE49-F238E27FC236}">
                  <a16:creationId xmlns:a16="http://schemas.microsoft.com/office/drawing/2014/main" id="{C601EEB2-3F69-42F7-B3A7-1C7F9709A715}"/>
                </a:ext>
              </a:extLst>
            </p:cNvPr>
            <p:cNvSpPr txBox="1"/>
            <p:nvPr/>
          </p:nvSpPr>
          <p:spPr>
            <a:xfrm>
              <a:off x="7042633" y="5906285"/>
              <a:ext cx="294490" cy="294490"/>
            </a:xfrm>
            <a:prstGeom prst="rect">
              <a:avLst/>
            </a:prstGeom>
            <a:solidFill>
              <a:schemeClr val="accent3"/>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3</a:t>
              </a:r>
            </a:p>
          </p:txBody>
        </p:sp>
        <p:sp>
          <p:nvSpPr>
            <p:cNvPr id="18" name="TextBox 17">
              <a:extLst>
                <a:ext uri="{FF2B5EF4-FFF2-40B4-BE49-F238E27FC236}">
                  <a16:creationId xmlns:a16="http://schemas.microsoft.com/office/drawing/2014/main" id="{B459AC5F-2344-498F-93FB-7B1ADF008983}"/>
                </a:ext>
              </a:extLst>
            </p:cNvPr>
            <p:cNvSpPr txBox="1"/>
            <p:nvPr/>
          </p:nvSpPr>
          <p:spPr>
            <a:xfrm>
              <a:off x="7468362" y="5906285"/>
              <a:ext cx="294490" cy="294490"/>
            </a:xfrm>
            <a:prstGeom prst="rect">
              <a:avLst/>
            </a:prstGeom>
            <a:solidFill>
              <a:schemeClr val="accent4"/>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4</a:t>
              </a:r>
            </a:p>
          </p:txBody>
        </p:sp>
        <p:sp>
          <p:nvSpPr>
            <p:cNvPr id="19" name="TextBox 18">
              <a:extLst>
                <a:ext uri="{FF2B5EF4-FFF2-40B4-BE49-F238E27FC236}">
                  <a16:creationId xmlns:a16="http://schemas.microsoft.com/office/drawing/2014/main" id="{A2D52873-E807-4468-BFDC-3039488B8DED}"/>
                </a:ext>
              </a:extLst>
            </p:cNvPr>
            <p:cNvSpPr txBox="1"/>
            <p:nvPr/>
          </p:nvSpPr>
          <p:spPr>
            <a:xfrm>
              <a:off x="7881317" y="5919203"/>
              <a:ext cx="294490" cy="281572"/>
            </a:xfrm>
            <a:prstGeom prst="rect">
              <a:avLst/>
            </a:prstGeom>
            <a:solidFill>
              <a:schemeClr val="accent5"/>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5</a:t>
              </a:r>
            </a:p>
          </p:txBody>
        </p:sp>
        <p:sp>
          <p:nvSpPr>
            <p:cNvPr id="20" name="TextBox 19">
              <a:extLst>
                <a:ext uri="{FF2B5EF4-FFF2-40B4-BE49-F238E27FC236}">
                  <a16:creationId xmlns:a16="http://schemas.microsoft.com/office/drawing/2014/main" id="{7A547E2D-897F-4139-863C-A189F1D14C11}"/>
                </a:ext>
              </a:extLst>
            </p:cNvPr>
            <p:cNvSpPr txBox="1"/>
            <p:nvPr/>
          </p:nvSpPr>
          <p:spPr>
            <a:xfrm>
              <a:off x="8294273" y="5919203"/>
              <a:ext cx="294490" cy="281572"/>
            </a:xfrm>
            <a:prstGeom prst="rect">
              <a:avLst/>
            </a:prstGeom>
            <a:solidFill>
              <a:schemeClr val="accent6"/>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6</a:t>
              </a:r>
            </a:p>
          </p:txBody>
        </p:sp>
      </p:grpSp>
      <p:sp>
        <p:nvSpPr>
          <p:cNvPr id="21" name="Text Placeholder 10">
            <a:extLst>
              <a:ext uri="{FF2B5EF4-FFF2-40B4-BE49-F238E27FC236}">
                <a16:creationId xmlns:a16="http://schemas.microsoft.com/office/drawing/2014/main" id="{2E97420D-0A8A-44C5-BCB1-7637E6911D9B}"/>
              </a:ext>
            </a:extLst>
          </p:cNvPr>
          <p:cNvSpPr txBox="1">
            <a:spLocks/>
          </p:cNvSpPr>
          <p:nvPr userDrawn="1"/>
        </p:nvSpPr>
        <p:spPr>
          <a:xfrm>
            <a:off x="658812" y="1811338"/>
            <a:ext cx="3492499" cy="154146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Calibri" panose="020F050202020403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ts val="1400"/>
              </a:lnSpc>
              <a:spcAft>
                <a:spcPts val="500"/>
              </a:spcAft>
              <a:buNone/>
              <a:defRPr/>
            </a:pPr>
            <a:r>
              <a:rPr kumimoji="0" lang="en-US" sz="1200" b="0" i="0" u="none" strike="noStrike" kern="1200" cap="none" spc="0" normalizeH="0" baseline="0" noProof="0">
                <a:ln>
                  <a:noFill/>
                </a:ln>
                <a:solidFill>
                  <a:srgbClr val="2C2C2D"/>
                </a:solidFill>
                <a:effectLst/>
                <a:uLnTx/>
                <a:uFillTx/>
                <a:latin typeface="Times New Roman"/>
                <a:ea typeface="+mn-ea"/>
                <a:cs typeface="Arial"/>
              </a:rPr>
              <a:t>These colours are for charts and diagrams only, not text or divider slides. Where more colours are required, use the secondary palette in the order specified to enhance accessibility. Eg if 4 colours are required, use 1 to 4 colours. </a:t>
            </a:r>
            <a:r>
              <a:rPr lang="en-AU" sz="1200">
                <a:solidFill>
                  <a:srgbClr val="2C2C2D"/>
                </a:solidFill>
                <a:cs typeface="Arial"/>
              </a:rPr>
              <a:t>Labels should be used in addition to colour to ensure the information is conveyed without relying on the individual reader’s colour perception alone.</a:t>
            </a:r>
            <a:endParaRPr kumimoji="0" lang="en-US" sz="1200" b="0" i="0" u="none" strike="noStrike" kern="1200" cap="none" spc="0" normalizeH="0" baseline="0" noProof="0">
              <a:ln>
                <a:noFill/>
              </a:ln>
              <a:solidFill>
                <a:srgbClr val="2C2C2D"/>
              </a:solidFill>
              <a:effectLst/>
              <a:uLnTx/>
              <a:uFillTx/>
              <a:latin typeface="Times New Roman"/>
              <a:ea typeface="+mn-ea"/>
              <a:cs typeface="Arial"/>
            </a:endParaRPr>
          </a:p>
        </p:txBody>
      </p:sp>
      <p:sp>
        <p:nvSpPr>
          <p:cNvPr id="22" name="TextBox 21">
            <a:extLst>
              <a:ext uri="{FF2B5EF4-FFF2-40B4-BE49-F238E27FC236}">
                <a16:creationId xmlns:a16="http://schemas.microsoft.com/office/drawing/2014/main" id="{858E17FA-A075-4A92-B987-B563BE602348}"/>
              </a:ext>
            </a:extLst>
          </p:cNvPr>
          <p:cNvSpPr txBox="1"/>
          <p:nvPr userDrawn="1"/>
        </p:nvSpPr>
        <p:spPr>
          <a:xfrm>
            <a:off x="1272914" y="3216037"/>
            <a:ext cx="428942" cy="428942"/>
          </a:xfrm>
          <a:prstGeom prst="rect">
            <a:avLst/>
          </a:prstGeom>
          <a:solidFill>
            <a:schemeClr val="accent2"/>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3" name="TextBox 22">
            <a:extLst>
              <a:ext uri="{FF2B5EF4-FFF2-40B4-BE49-F238E27FC236}">
                <a16:creationId xmlns:a16="http://schemas.microsoft.com/office/drawing/2014/main" id="{A7234CC4-8539-497E-B016-62FBC3AB0CA3}"/>
              </a:ext>
            </a:extLst>
          </p:cNvPr>
          <p:cNvSpPr txBox="1"/>
          <p:nvPr userDrawn="1"/>
        </p:nvSpPr>
        <p:spPr>
          <a:xfrm>
            <a:off x="1887015" y="3216037"/>
            <a:ext cx="428942" cy="428942"/>
          </a:xfrm>
          <a:prstGeom prst="rect">
            <a:avLst/>
          </a:prstGeom>
          <a:solidFill>
            <a:schemeClr val="accent3"/>
          </a:solidFill>
          <a:ln w="3175">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1D680628-FF26-42B8-A044-D62ACB2160C7}"/>
              </a:ext>
            </a:extLst>
          </p:cNvPr>
          <p:cNvSpPr txBox="1"/>
          <p:nvPr userDrawn="1"/>
        </p:nvSpPr>
        <p:spPr>
          <a:xfrm>
            <a:off x="2501116" y="3216037"/>
            <a:ext cx="428942" cy="428942"/>
          </a:xfrm>
          <a:prstGeom prst="rect">
            <a:avLst/>
          </a:prstGeom>
          <a:solidFill>
            <a:schemeClr val="accent4"/>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5" name="TextBox 24">
            <a:extLst>
              <a:ext uri="{FF2B5EF4-FFF2-40B4-BE49-F238E27FC236}">
                <a16:creationId xmlns:a16="http://schemas.microsoft.com/office/drawing/2014/main" id="{BD1CEEE6-CBFA-4A04-897F-E4AB145775CC}"/>
              </a:ext>
            </a:extLst>
          </p:cNvPr>
          <p:cNvSpPr txBox="1"/>
          <p:nvPr userDrawn="1"/>
        </p:nvSpPr>
        <p:spPr>
          <a:xfrm>
            <a:off x="3115217" y="3216037"/>
            <a:ext cx="428942" cy="428942"/>
          </a:xfrm>
          <a:prstGeom prst="rect">
            <a:avLst/>
          </a:prstGeom>
          <a:solidFill>
            <a:schemeClr val="accent5"/>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EB4E80F3-FB8B-4CAD-A0E4-C2467412F35E}"/>
              </a:ext>
            </a:extLst>
          </p:cNvPr>
          <p:cNvSpPr txBox="1"/>
          <p:nvPr userDrawn="1"/>
        </p:nvSpPr>
        <p:spPr>
          <a:xfrm>
            <a:off x="3729320" y="3216037"/>
            <a:ext cx="428942" cy="428942"/>
          </a:xfrm>
          <a:prstGeom prst="rect">
            <a:avLst/>
          </a:prstGeom>
          <a:solidFill>
            <a:schemeClr val="accent6"/>
          </a:solidFill>
          <a:ln w="3175">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27" name="Group 26">
            <a:extLst>
              <a:ext uri="{FF2B5EF4-FFF2-40B4-BE49-F238E27FC236}">
                <a16:creationId xmlns:a16="http://schemas.microsoft.com/office/drawing/2014/main" id="{3CB35447-0EED-442C-B134-B64867E059C9}"/>
              </a:ext>
            </a:extLst>
          </p:cNvPr>
          <p:cNvGrpSpPr/>
          <p:nvPr userDrawn="1"/>
        </p:nvGrpSpPr>
        <p:grpSpPr>
          <a:xfrm>
            <a:off x="8642886" y="1814314"/>
            <a:ext cx="2956667" cy="2839264"/>
            <a:chOff x="2390775" y="2206458"/>
            <a:chExt cx="4469291" cy="4291825"/>
          </a:xfrm>
        </p:grpSpPr>
        <p:sp>
          <p:nvSpPr>
            <p:cNvPr id="28" name="TextBox 27">
              <a:extLst>
                <a:ext uri="{FF2B5EF4-FFF2-40B4-BE49-F238E27FC236}">
                  <a16:creationId xmlns:a16="http://schemas.microsoft.com/office/drawing/2014/main" id="{0AD39D15-69DE-4970-A672-AC076636C2C8}"/>
                </a:ext>
              </a:extLst>
            </p:cNvPr>
            <p:cNvSpPr txBox="1"/>
            <p:nvPr/>
          </p:nvSpPr>
          <p:spPr>
            <a:xfrm>
              <a:off x="2390775" y="5032795"/>
              <a:ext cx="2247900" cy="1465488"/>
            </a:xfrm>
            <a:prstGeom prst="rect">
              <a:avLst/>
            </a:prstGeom>
            <a:noFill/>
          </p:spPr>
          <p:txBody>
            <a:bodyPr wrap="square" lIns="0" t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E61E28"/>
                  </a:solidFill>
                  <a:effectLst/>
                  <a:uLnTx/>
                  <a:uFillTx/>
                  <a:latin typeface="Arial" panose="020B0604020202020204" pitchFamily="34" charset="0"/>
                  <a:ea typeface="+mn-ea"/>
                  <a:cs typeface="Arial" panose="020B0604020202020204" pitchFamily="34" charset="0"/>
                </a:rPr>
                <a:t>Home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2C2C2D"/>
                  </a:solidFill>
                  <a:effectLst/>
                  <a:uLnTx/>
                  <a:uFillTx/>
                  <a:latin typeface="Arial" panose="020B0604020202020204" pitchFamily="34" charset="0"/>
                  <a:ea typeface="+mn-ea"/>
                  <a:cs typeface="Arial" panose="020B0604020202020204" pitchFamily="34" charset="0"/>
                </a:rPr>
                <a:t>Work from home guidelines </a:t>
              </a:r>
              <a:br>
                <a:rPr kumimoji="0" lang="en-AU" sz="1200" b="0" i="0" u="none" strike="noStrike" kern="1200" cap="none" spc="0" normalizeH="0" baseline="0" noProof="0">
                  <a:ln>
                    <a:noFill/>
                  </a:ln>
                  <a:solidFill>
                    <a:srgbClr val="2C2C2D"/>
                  </a:solidFill>
                  <a:effectLst/>
                  <a:uLnTx/>
                  <a:uFillTx/>
                  <a:latin typeface="Times New Roman" panose="02020603050405020304" pitchFamily="18" charset="0"/>
                  <a:ea typeface="+mn-ea"/>
                  <a:cs typeface="Times New Roman" panose="02020603050405020304" pitchFamily="18" charset="0"/>
                </a:rPr>
              </a:br>
              <a:r>
                <a:rPr kumimoji="0" lang="en-AU" sz="1200" b="0" i="0" u="none" strike="noStrike" kern="1200" cap="none" spc="0" normalizeH="0" baseline="0" noProof="0">
                  <a:ln>
                    <a:noFill/>
                  </a:ln>
                  <a:solidFill>
                    <a:srgbClr val="2C2C2D"/>
                  </a:solidFill>
                  <a:effectLst/>
                  <a:uLnTx/>
                  <a:uFillTx/>
                  <a:latin typeface="Times New Roman" panose="02020603050405020304" pitchFamily="18" charset="0"/>
                  <a:ea typeface="+mn-ea"/>
                  <a:cs typeface="Times New Roman" panose="02020603050405020304" pitchFamily="18" charset="0"/>
                </a:rPr>
                <a:t>Global CX framework </a:t>
              </a:r>
              <a:br>
                <a:rPr kumimoji="0" lang="en-AU" sz="1200" b="0" i="0" u="none" strike="noStrike" kern="1200" cap="none" spc="0" normalizeH="0" baseline="0" noProof="0">
                  <a:ln>
                    <a:noFill/>
                  </a:ln>
                  <a:solidFill>
                    <a:srgbClr val="2C2C2D"/>
                  </a:solidFill>
                  <a:effectLst/>
                  <a:uLnTx/>
                  <a:uFillTx/>
                  <a:latin typeface="Times New Roman" panose="02020603050405020304" pitchFamily="18" charset="0"/>
                  <a:ea typeface="+mn-ea"/>
                  <a:cs typeface="Times New Roman" panose="02020603050405020304" pitchFamily="18" charset="0"/>
                </a:rPr>
              </a:br>
              <a:r>
                <a:rPr kumimoji="0" lang="en-AU" sz="1200" b="0" i="0" u="none" strike="noStrike" kern="1200" cap="none" spc="0" normalizeH="0" baseline="0" noProof="0">
                  <a:ln>
                    <a:noFill/>
                  </a:ln>
                  <a:solidFill>
                    <a:srgbClr val="2C2C2D"/>
                  </a:solidFill>
                  <a:effectLst/>
                  <a:uLnTx/>
                  <a:uFillTx/>
                  <a:latin typeface="Times New Roman" panose="02020603050405020304" pitchFamily="18" charset="0"/>
                  <a:ea typeface="+mn-ea"/>
                  <a:cs typeface="Times New Roman" panose="02020603050405020304" pitchFamily="18" charset="0"/>
                </a:rPr>
                <a:t>&gt; region adapted</a:t>
              </a:r>
            </a:p>
          </p:txBody>
        </p:sp>
        <p:sp>
          <p:nvSpPr>
            <p:cNvPr id="29" name="TextBox 28">
              <a:extLst>
                <a:ext uri="{FF2B5EF4-FFF2-40B4-BE49-F238E27FC236}">
                  <a16:creationId xmlns:a16="http://schemas.microsoft.com/office/drawing/2014/main" id="{D4436B0D-F227-4374-977C-0A02E459FDFC}"/>
                </a:ext>
              </a:extLst>
            </p:cNvPr>
            <p:cNvSpPr txBox="1"/>
            <p:nvPr/>
          </p:nvSpPr>
          <p:spPr>
            <a:xfrm>
              <a:off x="4638675" y="4986629"/>
              <a:ext cx="2221391" cy="12561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E61E28"/>
                  </a:solidFill>
                  <a:effectLst/>
                  <a:uLnTx/>
                  <a:uFillTx/>
                  <a:latin typeface="Arial" panose="020B0604020202020204" pitchFamily="34" charset="0"/>
                  <a:ea typeface="+mn-ea"/>
                  <a:cs typeface="Arial" panose="020B0604020202020204" pitchFamily="34" charset="0"/>
                </a:rPr>
                <a:t>Office</a:t>
              </a:r>
              <a:r>
                <a:rPr kumimoji="0" lang="en-AU" sz="1200" b="0" i="0" u="none" strike="noStrike" kern="1200" cap="none" spc="0" normalizeH="0" baseline="0" noProof="0">
                  <a:ln>
                    <a:noFill/>
                  </a:ln>
                  <a:solidFill>
                    <a:srgbClr val="2C2C2D"/>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2C2C2D"/>
                  </a:solidFill>
                  <a:effectLst/>
                  <a:uLnTx/>
                  <a:uFillTx/>
                  <a:latin typeface="Arial" panose="020B0604020202020204" pitchFamily="34" charset="0"/>
                  <a:ea typeface="+mn-ea"/>
                  <a:cs typeface="Arial" panose="020B0604020202020204" pitchFamily="34" charset="0"/>
                </a:rPr>
                <a:t>Covid safe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2C2C2D"/>
                  </a:solidFill>
                  <a:effectLst/>
                  <a:uLnTx/>
                  <a:uFillTx/>
                  <a:latin typeface="Arial" panose="020B0604020202020204" pitchFamily="34" charset="0"/>
                  <a:ea typeface="+mn-ea"/>
                  <a:cs typeface="Arial" panose="020B0604020202020204" pitchFamily="34" charset="0"/>
                </a:rPr>
                <a:t>Future of office</a:t>
              </a:r>
              <a:r>
                <a:rPr kumimoji="0" lang="en-AU" sz="1200" b="0" i="0" u="none" strike="noStrike" kern="1200" cap="none" spc="0" normalizeH="0" baseline="0" noProof="0">
                  <a:ln>
                    <a:noFill/>
                  </a:ln>
                  <a:solidFill>
                    <a:srgbClr val="2C2C2D"/>
                  </a:solidFill>
                  <a:effectLst/>
                  <a:uLnTx/>
                  <a:uFillTx/>
                  <a:latin typeface="Times New Roman" panose="02020603050405020304" pitchFamily="18" charset="0"/>
                  <a:ea typeface="+mn-ea"/>
                  <a:cs typeface="Times New Roman" panose="02020603050405020304" pitchFamily="18" charset="0"/>
                </a:rPr>
                <a:t> </a:t>
              </a:r>
              <a:br>
                <a:rPr kumimoji="0" lang="en-AU" sz="1200" b="0" i="0" u="none" strike="noStrike" kern="1200" cap="none" spc="0" normalizeH="0" baseline="0" noProof="0">
                  <a:ln>
                    <a:noFill/>
                  </a:ln>
                  <a:solidFill>
                    <a:srgbClr val="2C2C2D"/>
                  </a:solidFill>
                  <a:effectLst/>
                  <a:uLnTx/>
                  <a:uFillTx/>
                  <a:latin typeface="Times New Roman" panose="02020603050405020304" pitchFamily="18" charset="0"/>
                  <a:ea typeface="+mn-ea"/>
                  <a:cs typeface="Times New Roman" panose="02020603050405020304" pitchFamily="18" charset="0"/>
                </a:rPr>
              </a:br>
              <a:r>
                <a:rPr kumimoji="0" lang="en-AU" sz="1200" b="0" i="0" u="none" strike="noStrike" kern="1200" cap="none" spc="0" normalizeH="0" baseline="0" noProof="0">
                  <a:ln>
                    <a:noFill/>
                  </a:ln>
                  <a:solidFill>
                    <a:srgbClr val="2C2C2D"/>
                  </a:solidFill>
                  <a:effectLst/>
                  <a:uLnTx/>
                  <a:uFillTx/>
                  <a:latin typeface="Times New Roman" panose="02020603050405020304" pitchFamily="18" charset="0"/>
                  <a:ea typeface="+mn-ea"/>
                  <a:cs typeface="Times New Roman" panose="02020603050405020304" pitchFamily="18" charset="0"/>
                </a:rPr>
                <a:t>‒ global discussion </a:t>
              </a:r>
            </a:p>
          </p:txBody>
        </p:sp>
        <p:sp>
          <p:nvSpPr>
            <p:cNvPr id="30" name="TextBox 29">
              <a:extLst>
                <a:ext uri="{FF2B5EF4-FFF2-40B4-BE49-F238E27FC236}">
                  <a16:creationId xmlns:a16="http://schemas.microsoft.com/office/drawing/2014/main" id="{A7B05449-8F94-4D5F-9574-E55C87FD5566}"/>
                </a:ext>
              </a:extLst>
            </p:cNvPr>
            <p:cNvSpPr txBox="1"/>
            <p:nvPr/>
          </p:nvSpPr>
          <p:spPr>
            <a:xfrm>
              <a:off x="2505074" y="2206458"/>
              <a:ext cx="4267201" cy="418711"/>
            </a:xfrm>
            <a:prstGeom prst="rect">
              <a:avLst/>
            </a:prstGeom>
            <a:solidFill>
              <a:schemeClr val="tx2"/>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How we work </a:t>
              </a:r>
            </a:p>
          </p:txBody>
        </p:sp>
        <p:sp>
          <p:nvSpPr>
            <p:cNvPr id="31" name="TextBox 30">
              <a:extLst>
                <a:ext uri="{FF2B5EF4-FFF2-40B4-BE49-F238E27FC236}">
                  <a16:creationId xmlns:a16="http://schemas.microsoft.com/office/drawing/2014/main" id="{3F3279B0-19B4-4C8E-9D95-BFEB8B9B13A8}"/>
                </a:ext>
              </a:extLst>
            </p:cNvPr>
            <p:cNvSpPr txBox="1"/>
            <p:nvPr/>
          </p:nvSpPr>
          <p:spPr>
            <a:xfrm>
              <a:off x="2505074" y="3093057"/>
              <a:ext cx="4267201" cy="418711"/>
            </a:xfrm>
            <a:prstGeom prst="rect">
              <a:avLst/>
            </a:prstGeom>
            <a:solidFill>
              <a:schemeClr val="accent2"/>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When we work </a:t>
              </a:r>
            </a:p>
          </p:txBody>
        </p:sp>
        <p:sp>
          <p:nvSpPr>
            <p:cNvPr id="32" name="TextBox 31">
              <a:extLst>
                <a:ext uri="{FF2B5EF4-FFF2-40B4-BE49-F238E27FC236}">
                  <a16:creationId xmlns:a16="http://schemas.microsoft.com/office/drawing/2014/main" id="{4CD133C4-996C-4095-8084-95501661D3FA}"/>
                </a:ext>
              </a:extLst>
            </p:cNvPr>
            <p:cNvSpPr txBox="1"/>
            <p:nvPr/>
          </p:nvSpPr>
          <p:spPr>
            <a:xfrm>
              <a:off x="2505074" y="3979656"/>
              <a:ext cx="4267201" cy="418711"/>
            </a:xfrm>
            <a:prstGeom prst="rect">
              <a:avLst/>
            </a:prstGeom>
            <a:solidFill>
              <a:schemeClr val="accent3"/>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Where we work</a:t>
              </a:r>
            </a:p>
          </p:txBody>
        </p:sp>
        <p:cxnSp>
          <p:nvCxnSpPr>
            <p:cNvPr id="33" name="Straight Arrow Connector 32">
              <a:extLst>
                <a:ext uri="{FF2B5EF4-FFF2-40B4-BE49-F238E27FC236}">
                  <a16:creationId xmlns:a16="http://schemas.microsoft.com/office/drawing/2014/main" id="{492EAA04-3CD5-4981-BCC4-B640A993FC3C}"/>
                </a:ext>
              </a:extLst>
            </p:cNvPr>
            <p:cNvCxnSpPr>
              <a:cxnSpLocks/>
            </p:cNvCxnSpPr>
            <p:nvPr/>
          </p:nvCxnSpPr>
          <p:spPr>
            <a:xfrm flipH="1">
              <a:off x="3522807" y="4370042"/>
              <a:ext cx="1057273" cy="54804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F7A11D8D-C301-462D-BBE5-EA22D6C8DE38}"/>
                </a:ext>
              </a:extLst>
            </p:cNvPr>
            <p:cNvCxnSpPr>
              <a:cxnSpLocks/>
            </p:cNvCxnSpPr>
            <p:nvPr/>
          </p:nvCxnSpPr>
          <p:spPr>
            <a:xfrm>
              <a:off x="4727575" y="4370042"/>
              <a:ext cx="1040446" cy="54804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35" name="Content Placeholder 23">
            <a:extLst>
              <a:ext uri="{FF2B5EF4-FFF2-40B4-BE49-F238E27FC236}">
                <a16:creationId xmlns:a16="http://schemas.microsoft.com/office/drawing/2014/main" id="{761D440C-55D1-4E13-AD73-3147A159D858}"/>
              </a:ext>
            </a:extLst>
          </p:cNvPr>
          <p:cNvGraphicFramePr>
            <a:graphicFrameLocks/>
          </p:cNvGraphicFramePr>
          <p:nvPr userDrawn="1"/>
        </p:nvGraphicFramePr>
        <p:xfrm>
          <a:off x="5664570" y="1691936"/>
          <a:ext cx="2586370" cy="2361714"/>
        </p:xfrm>
        <a:graphic>
          <a:graphicData uri="http://schemas.openxmlformats.org/drawingml/2006/chart">
            <c:chart xmlns:c="http://schemas.openxmlformats.org/drawingml/2006/chart" xmlns:r="http://schemas.openxmlformats.org/officeDocument/2006/relationships" r:id="rId2"/>
          </a:graphicData>
        </a:graphic>
      </p:graphicFrame>
      <p:sp>
        <p:nvSpPr>
          <p:cNvPr id="36" name="Rectangle 35">
            <a:extLst>
              <a:ext uri="{FF2B5EF4-FFF2-40B4-BE49-F238E27FC236}">
                <a16:creationId xmlns:a16="http://schemas.microsoft.com/office/drawing/2014/main" id="{7B8E0E1B-AF06-400A-A60E-63C941518708}"/>
              </a:ext>
            </a:extLst>
          </p:cNvPr>
          <p:cNvSpPr/>
          <p:nvPr userDrawn="1"/>
        </p:nvSpPr>
        <p:spPr>
          <a:xfrm>
            <a:off x="4367213" y="1808646"/>
            <a:ext cx="1271182" cy="153888"/>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E61E28"/>
                </a:solidFill>
                <a:effectLst/>
                <a:uLnTx/>
                <a:uFillTx/>
                <a:latin typeface="Arial" panose="020B0604020202020204" pitchFamily="34" charset="0"/>
                <a:ea typeface="+mn-ea"/>
                <a:cs typeface="Arial" panose="020B0604020202020204" pitchFamily="34" charset="0"/>
              </a:rPr>
              <a:t>Charts and diagrams</a:t>
            </a:r>
          </a:p>
        </p:txBody>
      </p:sp>
      <p:sp>
        <p:nvSpPr>
          <p:cNvPr id="37" name="Rectangle 36">
            <a:extLst>
              <a:ext uri="{FF2B5EF4-FFF2-40B4-BE49-F238E27FC236}">
                <a16:creationId xmlns:a16="http://schemas.microsoft.com/office/drawing/2014/main" id="{B4C56D2D-44FF-4FD7-B484-53D87C13BAA3}"/>
              </a:ext>
            </a:extLst>
          </p:cNvPr>
          <p:cNvSpPr/>
          <p:nvPr userDrawn="1"/>
        </p:nvSpPr>
        <p:spPr>
          <a:xfrm>
            <a:off x="658813" y="3847557"/>
            <a:ext cx="759823" cy="153888"/>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E61E28"/>
                </a:solidFill>
                <a:effectLst/>
                <a:uLnTx/>
                <a:uFillTx/>
                <a:latin typeface="Arial" panose="020B0604020202020204" pitchFamily="34" charset="0"/>
                <a:ea typeface="+mn-ea"/>
                <a:cs typeface="Arial" panose="020B0604020202020204" pitchFamily="34" charset="0"/>
              </a:rPr>
              <a:t>Order of use</a:t>
            </a:r>
          </a:p>
        </p:txBody>
      </p:sp>
      <p:sp>
        <p:nvSpPr>
          <p:cNvPr id="38" name="TextBox 37">
            <a:extLst>
              <a:ext uri="{FF2B5EF4-FFF2-40B4-BE49-F238E27FC236}">
                <a16:creationId xmlns:a16="http://schemas.microsoft.com/office/drawing/2014/main" id="{2A3D35E4-E5DB-49E6-89A4-E55F4B29B4DB}"/>
              </a:ext>
            </a:extLst>
          </p:cNvPr>
          <p:cNvSpPr txBox="1"/>
          <p:nvPr userDrawn="1"/>
        </p:nvSpPr>
        <p:spPr>
          <a:xfrm>
            <a:off x="658813" y="3216037"/>
            <a:ext cx="428942" cy="428942"/>
          </a:xfrm>
          <a:prstGeom prst="rect">
            <a:avLst/>
          </a:prstGeom>
          <a:solidFill>
            <a:schemeClr val="accent1"/>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aphicFrame>
        <p:nvGraphicFramePr>
          <p:cNvPr id="39" name="Content Placeholder 7">
            <a:extLst>
              <a:ext uri="{FF2B5EF4-FFF2-40B4-BE49-F238E27FC236}">
                <a16:creationId xmlns:a16="http://schemas.microsoft.com/office/drawing/2014/main" id="{E0C748D5-4964-4D36-9F72-15B316A84EDD}"/>
              </a:ext>
            </a:extLst>
          </p:cNvPr>
          <p:cNvGraphicFramePr>
            <a:graphicFrameLocks/>
          </p:cNvGraphicFramePr>
          <p:nvPr userDrawn="1"/>
        </p:nvGraphicFramePr>
        <p:xfrm>
          <a:off x="4338125" y="3992594"/>
          <a:ext cx="4304761" cy="2423479"/>
        </p:xfrm>
        <a:graphic>
          <a:graphicData uri="http://schemas.openxmlformats.org/drawingml/2006/chart">
            <c:chart xmlns:c="http://schemas.openxmlformats.org/drawingml/2006/chart" xmlns:r="http://schemas.openxmlformats.org/officeDocument/2006/relationships" r:id="rId3"/>
          </a:graphicData>
        </a:graphic>
      </p:graphicFrame>
      <p:sp>
        <p:nvSpPr>
          <p:cNvPr id="41" name="TextBox 40">
            <a:extLst>
              <a:ext uri="{FF2B5EF4-FFF2-40B4-BE49-F238E27FC236}">
                <a16:creationId xmlns:a16="http://schemas.microsoft.com/office/drawing/2014/main" id="{1A2B18CA-34F3-464F-BF7D-30A9BA95247B}"/>
              </a:ext>
            </a:extLst>
          </p:cNvPr>
          <p:cNvSpPr txBox="1"/>
          <p:nvPr userDrawn="1"/>
        </p:nvSpPr>
        <p:spPr>
          <a:xfrm>
            <a:off x="10191257" y="6130901"/>
            <a:ext cx="1351560" cy="92333"/>
          </a:xfrm>
          <a:prstGeom prst="rect">
            <a:avLst/>
          </a:prstGeom>
          <a:noFill/>
        </p:spPr>
        <p:txBody>
          <a:bodyPr wrap="square" lIns="0" tIns="0" rIns="0" bIns="0" rtlCol="0">
            <a:spAutoFit/>
          </a:bodyPr>
          <a:lstStyle/>
          <a:p>
            <a:pPr algn="r"/>
            <a:r>
              <a:rPr lang="en-AU" sz="600">
                <a:solidFill>
                  <a:schemeClr val="bg1">
                    <a:lumMod val="65000"/>
                  </a:schemeClr>
                </a:solidFill>
              </a:rPr>
              <a:t>March 2021, v1</a:t>
            </a:r>
          </a:p>
        </p:txBody>
      </p:sp>
    </p:spTree>
    <p:extLst>
      <p:ext uri="{BB962C8B-B14F-4D97-AF65-F5344CB8AC3E}">
        <p14:creationId xmlns:p14="http://schemas.microsoft.com/office/powerpoint/2010/main" val="19329422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owerpoint theme colour palette">
    <p:spTree>
      <p:nvGrpSpPr>
        <p:cNvPr id="1" name=""/>
        <p:cNvGrpSpPr/>
        <p:nvPr/>
      </p:nvGrpSpPr>
      <p:grpSpPr>
        <a:xfrm>
          <a:off x="0" y="0"/>
          <a:ext cx="0" cy="0"/>
          <a:chOff x="0" y="0"/>
          <a:chExt cx="0" cy="0"/>
        </a:xfrm>
      </p:grpSpPr>
      <p:sp>
        <p:nvSpPr>
          <p:cNvPr id="3" name="Text Placeholder 12">
            <a:extLst>
              <a:ext uri="{FF2B5EF4-FFF2-40B4-BE49-F238E27FC236}">
                <a16:creationId xmlns:a16="http://schemas.microsoft.com/office/drawing/2014/main" id="{4F9FD44D-E185-4680-9B8A-D1C00D7FD914}"/>
              </a:ext>
            </a:extLst>
          </p:cNvPr>
          <p:cNvSpPr>
            <a:spLocks noGrp="1"/>
          </p:cNvSpPr>
          <p:nvPr>
            <p:ph type="body" sz="quarter" idx="11" hasCustomPrompt="1"/>
          </p:nvPr>
        </p:nvSpPr>
        <p:spPr>
          <a:xfrm>
            <a:off x="658812" y="587958"/>
            <a:ext cx="9037637" cy="531742"/>
          </a:xfrm>
        </p:spPr>
        <p:txBody>
          <a:bodyPr>
            <a:noAutofit/>
          </a:bodyPr>
          <a:lstStyle>
            <a:lvl1pPr marL="0" indent="0">
              <a:lnSpc>
                <a:spcPct val="100000"/>
              </a:lnSpc>
              <a:spcBef>
                <a:spcPts val="0"/>
              </a:spcBef>
              <a:buFontTx/>
              <a:buNone/>
              <a:defRPr sz="4000">
                <a:latin typeface="Times New Roman" panose="02020603050405020304" pitchFamily="18" charset="0"/>
                <a:cs typeface="Times New Roman" panose="02020603050405020304" pitchFamily="18" charset="0"/>
              </a:defRPr>
            </a:lvl1pPr>
          </a:lstStyle>
          <a:p>
            <a:pPr lvl="0"/>
            <a:r>
              <a:rPr lang="en-AU"/>
              <a:t>Powerpoint theme colour palette</a:t>
            </a:r>
          </a:p>
        </p:txBody>
      </p:sp>
      <p:pic>
        <p:nvPicPr>
          <p:cNvPr id="4" name="Picture 3" descr="Graphical user interface, application&#10;&#10;Description automatically generated">
            <a:extLst>
              <a:ext uri="{FF2B5EF4-FFF2-40B4-BE49-F238E27FC236}">
                <a16:creationId xmlns:a16="http://schemas.microsoft.com/office/drawing/2014/main" id="{1AE27F55-365D-4D43-AF71-9FF2C3FD073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212893" y="2538919"/>
            <a:ext cx="3485464" cy="3589507"/>
          </a:xfrm>
          <a:prstGeom prst="rect">
            <a:avLst/>
          </a:prstGeom>
        </p:spPr>
      </p:pic>
      <p:sp>
        <p:nvSpPr>
          <p:cNvPr id="5" name="TextBox 4">
            <a:extLst>
              <a:ext uri="{FF2B5EF4-FFF2-40B4-BE49-F238E27FC236}">
                <a16:creationId xmlns:a16="http://schemas.microsoft.com/office/drawing/2014/main" id="{A8723E38-226A-42CD-B3D1-3E4966007A67}"/>
              </a:ext>
            </a:extLst>
          </p:cNvPr>
          <p:cNvSpPr txBox="1"/>
          <p:nvPr userDrawn="1"/>
        </p:nvSpPr>
        <p:spPr>
          <a:xfrm>
            <a:off x="550864" y="2093986"/>
            <a:ext cx="23844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E61E28"/>
                </a:solidFill>
                <a:effectLst/>
                <a:uLnTx/>
                <a:uFillTx/>
                <a:latin typeface="Times New Roman"/>
                <a:ea typeface="+mn-ea"/>
                <a:cs typeface="+mn-cs"/>
              </a:rPr>
              <a:t>Primary colour palette</a:t>
            </a:r>
          </a:p>
        </p:txBody>
      </p:sp>
      <p:sp>
        <p:nvSpPr>
          <p:cNvPr id="6" name="Rectangle 5">
            <a:extLst>
              <a:ext uri="{FF2B5EF4-FFF2-40B4-BE49-F238E27FC236}">
                <a16:creationId xmlns:a16="http://schemas.microsoft.com/office/drawing/2014/main" id="{D78F2B32-D420-4F6D-A785-BEE278B1E8EA}"/>
              </a:ext>
            </a:extLst>
          </p:cNvPr>
          <p:cNvSpPr/>
          <p:nvPr userDrawn="1"/>
        </p:nvSpPr>
        <p:spPr>
          <a:xfrm>
            <a:off x="658813" y="1808646"/>
            <a:ext cx="796693" cy="153888"/>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E61E28"/>
                </a:solidFill>
                <a:effectLst/>
                <a:uLnTx/>
                <a:uFillTx/>
                <a:latin typeface="Arial" panose="020B0604020202020204" pitchFamily="34" charset="0"/>
                <a:ea typeface="+mn-ea"/>
                <a:cs typeface="Arial" panose="020B0604020202020204" pitchFamily="34" charset="0"/>
              </a:rPr>
              <a:t>Arup colours</a:t>
            </a:r>
          </a:p>
        </p:txBody>
      </p:sp>
      <p:sp>
        <p:nvSpPr>
          <p:cNvPr id="7" name="TextBox 6">
            <a:extLst>
              <a:ext uri="{FF2B5EF4-FFF2-40B4-BE49-F238E27FC236}">
                <a16:creationId xmlns:a16="http://schemas.microsoft.com/office/drawing/2014/main" id="{C6E3F1E7-EE45-4496-B3CA-683DE76EB991}"/>
              </a:ext>
            </a:extLst>
          </p:cNvPr>
          <p:cNvSpPr txBox="1"/>
          <p:nvPr userDrawn="1"/>
        </p:nvSpPr>
        <p:spPr>
          <a:xfrm>
            <a:off x="3006969" y="2538919"/>
            <a:ext cx="364179" cy="364179"/>
          </a:xfrm>
          <a:prstGeom prst="rect">
            <a:avLst/>
          </a:prstGeom>
          <a:solidFill>
            <a:schemeClr val="accent2"/>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FA120E38-3379-4BE7-8E21-4B62E4A3D753}"/>
              </a:ext>
            </a:extLst>
          </p:cNvPr>
          <p:cNvSpPr txBox="1"/>
          <p:nvPr userDrawn="1"/>
        </p:nvSpPr>
        <p:spPr>
          <a:xfrm>
            <a:off x="3516264" y="2538919"/>
            <a:ext cx="364179" cy="364179"/>
          </a:xfrm>
          <a:prstGeom prst="rect">
            <a:avLst/>
          </a:prstGeom>
          <a:solidFill>
            <a:schemeClr val="accent3"/>
          </a:solidFill>
          <a:ln w="3175">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9F83F4B9-7D5D-45BE-AFC3-4D9AC5839D4D}"/>
              </a:ext>
            </a:extLst>
          </p:cNvPr>
          <p:cNvSpPr txBox="1"/>
          <p:nvPr userDrawn="1"/>
        </p:nvSpPr>
        <p:spPr>
          <a:xfrm>
            <a:off x="4025558" y="2538919"/>
            <a:ext cx="364179" cy="364179"/>
          </a:xfrm>
          <a:prstGeom prst="rect">
            <a:avLst/>
          </a:prstGeom>
          <a:solidFill>
            <a:schemeClr val="accent4"/>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3CF728C9-C76E-42E9-8963-3E03720F8A66}"/>
              </a:ext>
            </a:extLst>
          </p:cNvPr>
          <p:cNvSpPr txBox="1"/>
          <p:nvPr userDrawn="1"/>
        </p:nvSpPr>
        <p:spPr>
          <a:xfrm>
            <a:off x="4534853" y="2538919"/>
            <a:ext cx="364179" cy="364179"/>
          </a:xfrm>
          <a:prstGeom prst="rect">
            <a:avLst/>
          </a:prstGeom>
          <a:solidFill>
            <a:schemeClr val="accent5"/>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F5421988-B659-4690-B35A-D95C8A3B164E}"/>
              </a:ext>
            </a:extLst>
          </p:cNvPr>
          <p:cNvSpPr txBox="1"/>
          <p:nvPr userDrawn="1"/>
        </p:nvSpPr>
        <p:spPr>
          <a:xfrm>
            <a:off x="5044148" y="2538919"/>
            <a:ext cx="364179" cy="364179"/>
          </a:xfrm>
          <a:prstGeom prst="rect">
            <a:avLst/>
          </a:prstGeom>
          <a:solidFill>
            <a:schemeClr val="accent6"/>
          </a:solidFill>
          <a:ln w="3175">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499DD5F-4105-4ADA-99B1-73E1A0F5F8F2}"/>
              </a:ext>
            </a:extLst>
          </p:cNvPr>
          <p:cNvSpPr txBox="1"/>
          <p:nvPr userDrawn="1"/>
        </p:nvSpPr>
        <p:spPr>
          <a:xfrm>
            <a:off x="658669" y="2538919"/>
            <a:ext cx="364179" cy="364179"/>
          </a:xfrm>
          <a:prstGeom prst="rect">
            <a:avLst/>
          </a:prstGeom>
          <a:solidFill>
            <a:schemeClr val="tx2"/>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088C2D77-1DEA-48CC-A6C8-440CAAA97FA8}"/>
              </a:ext>
            </a:extLst>
          </p:cNvPr>
          <p:cNvSpPr txBox="1"/>
          <p:nvPr userDrawn="1"/>
        </p:nvSpPr>
        <p:spPr>
          <a:xfrm>
            <a:off x="1167964" y="2538919"/>
            <a:ext cx="364179" cy="364179"/>
          </a:xfrm>
          <a:prstGeom prst="rect">
            <a:avLst/>
          </a:prstGeom>
          <a:solidFill>
            <a:schemeClr val="bg2"/>
          </a:solidFill>
          <a:ln w="3175">
            <a:solidFill>
              <a:schemeClr val="tx1"/>
            </a:solid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F6094753-4F60-4A2A-8E73-3CCBAA9BEDFE}"/>
              </a:ext>
            </a:extLst>
          </p:cNvPr>
          <p:cNvSpPr txBox="1"/>
          <p:nvPr userDrawn="1"/>
        </p:nvSpPr>
        <p:spPr>
          <a:xfrm>
            <a:off x="1677258" y="2538919"/>
            <a:ext cx="364179" cy="364179"/>
          </a:xfrm>
          <a:prstGeom prst="rect">
            <a:avLst/>
          </a:prstGeom>
          <a:solidFill>
            <a:schemeClr val="tx1"/>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0777DB03-DC7D-4D51-8221-F851116D013B}"/>
              </a:ext>
            </a:extLst>
          </p:cNvPr>
          <p:cNvSpPr txBox="1"/>
          <p:nvPr userDrawn="1"/>
        </p:nvSpPr>
        <p:spPr>
          <a:xfrm>
            <a:off x="2495552" y="2538919"/>
            <a:ext cx="364179" cy="364179"/>
          </a:xfrm>
          <a:prstGeom prst="rect">
            <a:avLst/>
          </a:prstGeom>
          <a:solidFill>
            <a:schemeClr val="accent1"/>
          </a:solidFill>
          <a:ln w="3175">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A2D7CBE4-C961-493F-9E4C-1F071F83AF40}"/>
              </a:ext>
            </a:extLst>
          </p:cNvPr>
          <p:cNvSpPr txBox="1"/>
          <p:nvPr userDrawn="1"/>
        </p:nvSpPr>
        <p:spPr>
          <a:xfrm>
            <a:off x="2402947" y="2096493"/>
            <a:ext cx="23844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E61E28"/>
                </a:solidFill>
                <a:effectLst/>
                <a:uLnTx/>
                <a:uFillTx/>
                <a:latin typeface="Times New Roman"/>
                <a:ea typeface="+mn-ea"/>
                <a:cs typeface="+mn-cs"/>
              </a:rPr>
              <a:t>Secondary colour palette</a:t>
            </a:r>
          </a:p>
        </p:txBody>
      </p:sp>
      <p:pic>
        <p:nvPicPr>
          <p:cNvPr id="17" name="Picture 2">
            <a:extLst>
              <a:ext uri="{FF2B5EF4-FFF2-40B4-BE49-F238E27FC236}">
                <a16:creationId xmlns:a16="http://schemas.microsoft.com/office/drawing/2014/main" id="{AE9B7F26-1E65-4133-B869-C912EFC9916B}"/>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2495552" y="3199699"/>
            <a:ext cx="2886075" cy="28575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FA229FE0-84BB-4C44-8020-EDB9C2EA1DB3}"/>
              </a:ext>
            </a:extLst>
          </p:cNvPr>
          <p:cNvSpPr/>
          <p:nvPr userDrawn="1"/>
        </p:nvSpPr>
        <p:spPr>
          <a:xfrm>
            <a:off x="2493644" y="5379085"/>
            <a:ext cx="2872744" cy="678114"/>
          </a:xfrm>
          <a:prstGeom prst="rect">
            <a:avLst/>
          </a:prstGeom>
          <a:solidFill>
            <a:srgbClr val="FFFFFF">
              <a:alpha val="78039"/>
            </a:srgb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Times New Roman"/>
              <a:ea typeface="+mn-ea"/>
              <a:cs typeface="+mn-cs"/>
            </a:endParaRPr>
          </a:p>
        </p:txBody>
      </p:sp>
      <p:cxnSp>
        <p:nvCxnSpPr>
          <p:cNvPr id="19" name="Straight Connector 18">
            <a:extLst>
              <a:ext uri="{FF2B5EF4-FFF2-40B4-BE49-F238E27FC236}">
                <a16:creationId xmlns:a16="http://schemas.microsoft.com/office/drawing/2014/main" id="{BEF008DC-CA1A-461B-A850-D558F5416486}"/>
              </a:ext>
            </a:extLst>
          </p:cNvPr>
          <p:cNvCxnSpPr>
            <a:cxnSpLocks/>
          </p:cNvCxnSpPr>
          <p:nvPr userDrawn="1"/>
        </p:nvCxnSpPr>
        <p:spPr>
          <a:xfrm flipH="1">
            <a:off x="1676279" y="3666858"/>
            <a:ext cx="784715"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EB78313-E0EC-43C9-ACF1-AA73A4F8F9A9}"/>
              </a:ext>
            </a:extLst>
          </p:cNvPr>
          <p:cNvSpPr txBox="1"/>
          <p:nvPr userDrawn="1"/>
        </p:nvSpPr>
        <p:spPr>
          <a:xfrm>
            <a:off x="658814" y="3527433"/>
            <a:ext cx="1198561"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2C2C2D"/>
                </a:solidFill>
                <a:effectLst/>
                <a:uLnTx/>
                <a:uFillTx/>
                <a:latin typeface="Times New Roman"/>
                <a:ea typeface="+mn-ea"/>
                <a:cs typeface="+mn-cs"/>
              </a:rPr>
              <a:t>Solid colours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2C2C2D"/>
                </a:solidFill>
                <a:effectLst/>
                <a:uLnTx/>
                <a:uFillTx/>
                <a:latin typeface="Times New Roman"/>
                <a:ea typeface="+mn-ea"/>
                <a:cs typeface="+mn-cs"/>
              </a:rPr>
              <a:t>are our preferred colour strength</a:t>
            </a:r>
          </a:p>
        </p:txBody>
      </p:sp>
      <p:cxnSp>
        <p:nvCxnSpPr>
          <p:cNvPr id="21" name="Straight Connector 20">
            <a:extLst>
              <a:ext uri="{FF2B5EF4-FFF2-40B4-BE49-F238E27FC236}">
                <a16:creationId xmlns:a16="http://schemas.microsoft.com/office/drawing/2014/main" id="{DF24F524-CB5D-4C15-BD97-86AE98BE0886}"/>
              </a:ext>
            </a:extLst>
          </p:cNvPr>
          <p:cNvCxnSpPr>
            <a:cxnSpLocks/>
          </p:cNvCxnSpPr>
          <p:nvPr userDrawn="1"/>
        </p:nvCxnSpPr>
        <p:spPr>
          <a:xfrm flipH="1">
            <a:off x="1957634" y="5823904"/>
            <a:ext cx="503362"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9DEA0FD-1929-49E9-960E-B029728AAC03}"/>
              </a:ext>
            </a:extLst>
          </p:cNvPr>
          <p:cNvSpPr txBox="1"/>
          <p:nvPr userDrawn="1"/>
        </p:nvSpPr>
        <p:spPr>
          <a:xfrm>
            <a:off x="658813" y="5379084"/>
            <a:ext cx="1560512" cy="86177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E61E28"/>
                </a:solidFill>
                <a:effectLst/>
                <a:uLnTx/>
                <a:uFillTx/>
                <a:latin typeface="Times New Roman"/>
                <a:ea typeface="+mn-ea"/>
                <a:cs typeface="+mn-cs"/>
                <a:sym typeface="Wingdings 2" panose="05020102010507070707" pitchFamily="18" charset="2"/>
              </a:rPr>
              <a:t></a:t>
            </a:r>
            <a:r>
              <a:rPr kumimoji="0" lang="en-AU" sz="1200" b="0" i="0" u="none" strike="noStrike" kern="1200" cap="none" spc="0" normalizeH="0" baseline="0" noProof="0">
                <a:ln>
                  <a:noFill/>
                </a:ln>
                <a:solidFill>
                  <a:srgbClr val="2C2C2D"/>
                </a:solidFill>
                <a:effectLst/>
                <a:uLnTx/>
                <a:uFillTx/>
                <a:latin typeface="Times New Roman"/>
                <a:ea typeface="+mn-ea"/>
                <a:cs typeface="+mn-cs"/>
              </a:rPr>
              <a:t> Avoid using the standard colour, especially the red, use the Arup colour palette</a:t>
            </a:r>
          </a:p>
        </p:txBody>
      </p:sp>
      <p:sp>
        <p:nvSpPr>
          <p:cNvPr id="23" name="TextBox 22">
            <a:extLst>
              <a:ext uri="{FF2B5EF4-FFF2-40B4-BE49-F238E27FC236}">
                <a16:creationId xmlns:a16="http://schemas.microsoft.com/office/drawing/2014/main" id="{8F592FA2-166D-4B2B-A82D-0C7AEA745B03}"/>
              </a:ext>
            </a:extLst>
          </p:cNvPr>
          <p:cNvSpPr txBox="1"/>
          <p:nvPr userDrawn="1"/>
        </p:nvSpPr>
        <p:spPr>
          <a:xfrm>
            <a:off x="6109185" y="2096493"/>
            <a:ext cx="23844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E61E28"/>
                </a:solidFill>
                <a:effectLst/>
                <a:uLnTx/>
                <a:uFillTx/>
                <a:latin typeface="Times New Roman"/>
                <a:ea typeface="+mn-ea"/>
                <a:cs typeface="+mn-cs"/>
              </a:rPr>
              <a:t>Arup custom palette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srgbClr val="E61E28"/>
              </a:solidFill>
              <a:effectLst/>
              <a:uLnTx/>
              <a:uFillTx/>
              <a:latin typeface="Times New Roman"/>
              <a:ea typeface="+mn-ea"/>
              <a:cs typeface="+mn-cs"/>
            </a:endParaRPr>
          </a:p>
        </p:txBody>
      </p:sp>
      <p:cxnSp>
        <p:nvCxnSpPr>
          <p:cNvPr id="24" name="Straight Connector 23">
            <a:extLst>
              <a:ext uri="{FF2B5EF4-FFF2-40B4-BE49-F238E27FC236}">
                <a16:creationId xmlns:a16="http://schemas.microsoft.com/office/drawing/2014/main" id="{8ECA469B-D6D9-44D9-89E6-44B4842781B0}"/>
              </a:ext>
            </a:extLst>
          </p:cNvPr>
          <p:cNvCxnSpPr>
            <a:cxnSpLocks/>
          </p:cNvCxnSpPr>
          <p:nvPr userDrawn="1"/>
        </p:nvCxnSpPr>
        <p:spPr>
          <a:xfrm flipH="1">
            <a:off x="9304091" y="3666858"/>
            <a:ext cx="784715"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FF92FAD-DC65-455C-BA47-FBE7F466822D}"/>
              </a:ext>
            </a:extLst>
          </p:cNvPr>
          <p:cNvSpPr txBox="1"/>
          <p:nvPr userDrawn="1"/>
        </p:nvSpPr>
        <p:spPr>
          <a:xfrm>
            <a:off x="10202864" y="3527433"/>
            <a:ext cx="1198561"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2C2C2D"/>
                </a:solidFill>
                <a:effectLst/>
                <a:uLnTx/>
                <a:uFillTx/>
                <a:latin typeface="Times New Roman"/>
                <a:ea typeface="+mn-ea"/>
                <a:cs typeface="+mn-cs"/>
              </a:rPr>
              <a:t>These secondary colours are automatically applied to charts and diagrams</a:t>
            </a:r>
          </a:p>
        </p:txBody>
      </p:sp>
      <p:sp>
        <p:nvSpPr>
          <p:cNvPr id="27" name="TextBox 26">
            <a:extLst>
              <a:ext uri="{FF2B5EF4-FFF2-40B4-BE49-F238E27FC236}">
                <a16:creationId xmlns:a16="http://schemas.microsoft.com/office/drawing/2014/main" id="{02F7D9D0-9520-463C-95B0-1B07D6BAE7EC}"/>
              </a:ext>
            </a:extLst>
          </p:cNvPr>
          <p:cNvSpPr txBox="1"/>
          <p:nvPr userDrawn="1"/>
        </p:nvSpPr>
        <p:spPr>
          <a:xfrm>
            <a:off x="10191257" y="6130901"/>
            <a:ext cx="1351560" cy="92333"/>
          </a:xfrm>
          <a:prstGeom prst="rect">
            <a:avLst/>
          </a:prstGeom>
          <a:noFill/>
        </p:spPr>
        <p:txBody>
          <a:bodyPr wrap="square" lIns="0" tIns="0" rIns="0" bIns="0" rtlCol="0">
            <a:spAutoFit/>
          </a:bodyPr>
          <a:lstStyle/>
          <a:p>
            <a:pPr algn="r"/>
            <a:r>
              <a:rPr lang="en-AU" sz="600">
                <a:solidFill>
                  <a:schemeClr val="bg1">
                    <a:lumMod val="65000"/>
                  </a:schemeClr>
                </a:solidFill>
              </a:rPr>
              <a:t>March 2021, v1</a:t>
            </a:r>
          </a:p>
        </p:txBody>
      </p:sp>
    </p:spTree>
    <p:extLst>
      <p:ext uri="{BB962C8B-B14F-4D97-AF65-F5344CB8AC3E}">
        <p14:creationId xmlns:p14="http://schemas.microsoft.com/office/powerpoint/2010/main" val="2796940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3 Arup Single Object">
    <p:spTree>
      <p:nvGrpSpPr>
        <p:cNvPr id="1" name=""/>
        <p:cNvGrpSpPr/>
        <p:nvPr/>
      </p:nvGrpSpPr>
      <p:grpSpPr>
        <a:xfrm>
          <a:off x="0" y="0"/>
          <a:ext cx="0" cy="0"/>
          <a:chOff x="0" y="0"/>
          <a:chExt cx="0" cy="0"/>
        </a:xfrm>
      </p:grpSpPr>
      <p:sp>
        <p:nvSpPr>
          <p:cNvPr id="7" name="Content Placeholder 7"/>
          <p:cNvSpPr>
            <a:spLocks noGrp="1"/>
          </p:cNvSpPr>
          <p:nvPr>
            <p:ph sz="quarter" idx="10" hasCustomPrompt="1"/>
          </p:nvPr>
        </p:nvSpPr>
        <p:spPr>
          <a:xfrm>
            <a:off x="528001" y="331203"/>
            <a:ext cx="11037467" cy="5474969"/>
          </a:xfrm>
          <a:prstGeom prst="rect">
            <a:avLst/>
          </a:prstGeom>
        </p:spPr>
        <p:txBody>
          <a:bodyPr lIns="0" tIns="0" rIns="0" bIns="0">
            <a:noAutofit/>
          </a:bodyPr>
          <a:lstStyle>
            <a:lvl1pPr marL="0" indent="0">
              <a:lnSpc>
                <a:spcPts val="2600"/>
              </a:lnSpc>
              <a:spcBef>
                <a:spcPts val="0"/>
              </a:spcBef>
              <a:buFontTx/>
              <a:buNone/>
              <a:defRPr sz="2400" baseline="0">
                <a:latin typeface="Times New Roman"/>
                <a:cs typeface="Times New Roman"/>
              </a:defRPr>
            </a:lvl1pPr>
          </a:lstStyle>
          <a:p>
            <a:pPr lvl="0"/>
            <a:r>
              <a:rPr lang="en-US"/>
              <a:t>Use this layout for tables, charts/graphs images and multimedia by clicking on the icons below.</a:t>
            </a:r>
          </a:p>
          <a:p>
            <a:pPr lvl="0"/>
            <a:r>
              <a:rPr lang="en-US"/>
              <a:t>For a bullet slide with text, from the ‘Home’ menu choose:</a:t>
            </a:r>
          </a:p>
          <a:p>
            <a:pPr lvl="0"/>
            <a:r>
              <a:rPr lang="en-US"/>
              <a:t>New slide | Arup Bullet Layout</a:t>
            </a:r>
          </a:p>
          <a:p>
            <a:pPr lvl="0"/>
            <a:r>
              <a:rPr lang="en-US"/>
              <a:t>Do not use this layout for text.</a:t>
            </a:r>
          </a:p>
        </p:txBody>
      </p:sp>
      <p:sp>
        <p:nvSpPr>
          <p:cNvPr id="6" name="Text Placeholder 2"/>
          <p:cNvSpPr>
            <a:spLocks noGrp="1"/>
          </p:cNvSpPr>
          <p:nvPr>
            <p:ph type="body" sz="quarter" idx="13" hasCustomPrompt="1"/>
          </p:nvPr>
        </p:nvSpPr>
        <p:spPr>
          <a:xfrm>
            <a:off x="526108" y="5806180"/>
            <a:ext cx="10395893" cy="226339"/>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a:t>Caption</a:t>
            </a:r>
            <a:endParaRPr lang="en-US" sz="800"/>
          </a:p>
        </p:txBody>
      </p:sp>
      <p:sp>
        <p:nvSpPr>
          <p:cNvPr id="11" name="Text Placeholder 2"/>
          <p:cNvSpPr>
            <a:spLocks noGrp="1"/>
          </p:cNvSpPr>
          <p:nvPr>
            <p:ph type="body" sz="quarter" idx="17" hasCustomPrompt="1"/>
          </p:nvPr>
        </p:nvSpPr>
        <p:spPr>
          <a:xfrm rot="16200000">
            <a:off x="-812640" y="4481932"/>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a:t>© Image Copyright</a:t>
            </a:r>
          </a:p>
        </p:txBody>
      </p:sp>
      <p:sp>
        <p:nvSpPr>
          <p:cNvPr id="9"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a:cs typeface="Times New Roman"/>
              </a:defRPr>
            </a:lvl1pPr>
          </a:lstStyle>
          <a:p>
            <a:r>
              <a:rPr lang="en-US" sz="2133" baseline="0"/>
              <a:t>Footer title</a:t>
            </a:r>
            <a:endParaRPr lang="en-US" sz="2400" baseline="0"/>
          </a:p>
        </p:txBody>
      </p:sp>
      <p:sp>
        <p:nvSpPr>
          <p:cNvPr id="12" name="Rectangle 11"/>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ccessibility ">
    <p:spTree>
      <p:nvGrpSpPr>
        <p:cNvPr id="1" name=""/>
        <p:cNvGrpSpPr/>
        <p:nvPr/>
      </p:nvGrpSpPr>
      <p:grpSpPr>
        <a:xfrm>
          <a:off x="0" y="0"/>
          <a:ext cx="0" cy="0"/>
          <a:chOff x="0" y="0"/>
          <a:chExt cx="0" cy="0"/>
        </a:xfrm>
      </p:grpSpPr>
      <p:sp>
        <p:nvSpPr>
          <p:cNvPr id="3" name="Text Placeholder 12">
            <a:extLst>
              <a:ext uri="{FF2B5EF4-FFF2-40B4-BE49-F238E27FC236}">
                <a16:creationId xmlns:a16="http://schemas.microsoft.com/office/drawing/2014/main" id="{E5698725-009D-4F28-B45D-2677C04543B4}"/>
              </a:ext>
            </a:extLst>
          </p:cNvPr>
          <p:cNvSpPr>
            <a:spLocks noGrp="1"/>
          </p:cNvSpPr>
          <p:nvPr>
            <p:ph type="body" sz="quarter" idx="11" hasCustomPrompt="1"/>
          </p:nvPr>
        </p:nvSpPr>
        <p:spPr>
          <a:xfrm>
            <a:off x="658812" y="587958"/>
            <a:ext cx="9037637" cy="531742"/>
          </a:xfrm>
        </p:spPr>
        <p:txBody>
          <a:bodyPr>
            <a:noAutofit/>
          </a:bodyPr>
          <a:lstStyle>
            <a:lvl1pPr marL="0" indent="0">
              <a:lnSpc>
                <a:spcPct val="100000"/>
              </a:lnSpc>
              <a:spcBef>
                <a:spcPts val="0"/>
              </a:spcBef>
              <a:buFontTx/>
              <a:buNone/>
              <a:defRPr sz="4000">
                <a:latin typeface="Times New Roman" panose="02020603050405020304" pitchFamily="18" charset="0"/>
                <a:cs typeface="Times New Roman" panose="02020603050405020304" pitchFamily="18" charset="0"/>
              </a:defRPr>
            </a:lvl1pPr>
          </a:lstStyle>
          <a:p>
            <a:pPr lvl="0"/>
            <a:r>
              <a:rPr lang="en-AU"/>
              <a:t>Accessibility </a:t>
            </a:r>
          </a:p>
        </p:txBody>
      </p:sp>
      <p:grpSp>
        <p:nvGrpSpPr>
          <p:cNvPr id="6" name="Group 5">
            <a:extLst>
              <a:ext uri="{FF2B5EF4-FFF2-40B4-BE49-F238E27FC236}">
                <a16:creationId xmlns:a16="http://schemas.microsoft.com/office/drawing/2014/main" id="{5DF0BA57-8A5A-491E-96DC-85675C6D4DC1}"/>
              </a:ext>
            </a:extLst>
          </p:cNvPr>
          <p:cNvGrpSpPr/>
          <p:nvPr userDrawn="1"/>
        </p:nvGrpSpPr>
        <p:grpSpPr>
          <a:xfrm>
            <a:off x="662888" y="4472427"/>
            <a:ext cx="2384813" cy="294490"/>
            <a:chOff x="6203950" y="5906285"/>
            <a:chExt cx="2384813" cy="294490"/>
          </a:xfrm>
        </p:grpSpPr>
        <p:sp>
          <p:nvSpPr>
            <p:cNvPr id="7" name="TextBox 6">
              <a:extLst>
                <a:ext uri="{FF2B5EF4-FFF2-40B4-BE49-F238E27FC236}">
                  <a16:creationId xmlns:a16="http://schemas.microsoft.com/office/drawing/2014/main" id="{6942E72F-183B-4463-AEEB-84E56F12189F}"/>
                </a:ext>
              </a:extLst>
            </p:cNvPr>
            <p:cNvSpPr txBox="1"/>
            <p:nvPr/>
          </p:nvSpPr>
          <p:spPr>
            <a:xfrm>
              <a:off x="6203950" y="5906285"/>
              <a:ext cx="294490" cy="294490"/>
            </a:xfrm>
            <a:prstGeom prst="rect">
              <a:avLst/>
            </a:prstGeom>
            <a:solidFill>
              <a:schemeClr val="tx2"/>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1</a:t>
              </a:r>
            </a:p>
          </p:txBody>
        </p:sp>
        <p:sp>
          <p:nvSpPr>
            <p:cNvPr id="8" name="TextBox 7">
              <a:extLst>
                <a:ext uri="{FF2B5EF4-FFF2-40B4-BE49-F238E27FC236}">
                  <a16:creationId xmlns:a16="http://schemas.microsoft.com/office/drawing/2014/main" id="{51388989-463D-4111-828B-E751601C5D42}"/>
                </a:ext>
              </a:extLst>
            </p:cNvPr>
            <p:cNvSpPr txBox="1"/>
            <p:nvPr/>
          </p:nvSpPr>
          <p:spPr>
            <a:xfrm>
              <a:off x="6621163" y="5906285"/>
              <a:ext cx="294490" cy="294490"/>
            </a:xfrm>
            <a:prstGeom prst="rect">
              <a:avLst/>
            </a:prstGeom>
            <a:solidFill>
              <a:schemeClr val="accent2"/>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a:t>
              </a:r>
            </a:p>
          </p:txBody>
        </p:sp>
        <p:sp>
          <p:nvSpPr>
            <p:cNvPr id="9" name="TextBox 8">
              <a:extLst>
                <a:ext uri="{FF2B5EF4-FFF2-40B4-BE49-F238E27FC236}">
                  <a16:creationId xmlns:a16="http://schemas.microsoft.com/office/drawing/2014/main" id="{01BDCDF9-9FAE-4714-A45E-D2ABF0502965}"/>
                </a:ext>
              </a:extLst>
            </p:cNvPr>
            <p:cNvSpPr txBox="1"/>
            <p:nvPr/>
          </p:nvSpPr>
          <p:spPr>
            <a:xfrm>
              <a:off x="7042633" y="5906285"/>
              <a:ext cx="294490" cy="294490"/>
            </a:xfrm>
            <a:prstGeom prst="rect">
              <a:avLst/>
            </a:prstGeom>
            <a:solidFill>
              <a:schemeClr val="accent3"/>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3</a:t>
              </a:r>
            </a:p>
          </p:txBody>
        </p:sp>
        <p:sp>
          <p:nvSpPr>
            <p:cNvPr id="10" name="TextBox 9">
              <a:extLst>
                <a:ext uri="{FF2B5EF4-FFF2-40B4-BE49-F238E27FC236}">
                  <a16:creationId xmlns:a16="http://schemas.microsoft.com/office/drawing/2014/main" id="{F0A641CE-1EB3-4BDC-B562-7ECF921D6139}"/>
                </a:ext>
              </a:extLst>
            </p:cNvPr>
            <p:cNvSpPr txBox="1"/>
            <p:nvPr/>
          </p:nvSpPr>
          <p:spPr>
            <a:xfrm>
              <a:off x="7468362" y="5906285"/>
              <a:ext cx="294490" cy="294490"/>
            </a:xfrm>
            <a:prstGeom prst="rect">
              <a:avLst/>
            </a:prstGeom>
            <a:solidFill>
              <a:schemeClr val="accent4"/>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4</a:t>
              </a:r>
            </a:p>
          </p:txBody>
        </p:sp>
        <p:sp>
          <p:nvSpPr>
            <p:cNvPr id="11" name="TextBox 10">
              <a:extLst>
                <a:ext uri="{FF2B5EF4-FFF2-40B4-BE49-F238E27FC236}">
                  <a16:creationId xmlns:a16="http://schemas.microsoft.com/office/drawing/2014/main" id="{C4D89A98-2527-4640-83C8-3E8AC76936AC}"/>
                </a:ext>
              </a:extLst>
            </p:cNvPr>
            <p:cNvSpPr txBox="1"/>
            <p:nvPr/>
          </p:nvSpPr>
          <p:spPr>
            <a:xfrm>
              <a:off x="7881317" y="5919203"/>
              <a:ext cx="294490" cy="281572"/>
            </a:xfrm>
            <a:prstGeom prst="rect">
              <a:avLst/>
            </a:prstGeom>
            <a:solidFill>
              <a:schemeClr val="accent5"/>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5</a:t>
              </a:r>
            </a:p>
          </p:txBody>
        </p:sp>
        <p:sp>
          <p:nvSpPr>
            <p:cNvPr id="12" name="TextBox 11">
              <a:extLst>
                <a:ext uri="{FF2B5EF4-FFF2-40B4-BE49-F238E27FC236}">
                  <a16:creationId xmlns:a16="http://schemas.microsoft.com/office/drawing/2014/main" id="{3A7179AB-0F6B-46E3-86B2-6028B74438E1}"/>
                </a:ext>
              </a:extLst>
            </p:cNvPr>
            <p:cNvSpPr txBox="1"/>
            <p:nvPr/>
          </p:nvSpPr>
          <p:spPr>
            <a:xfrm>
              <a:off x="8294273" y="5919203"/>
              <a:ext cx="294490" cy="281572"/>
            </a:xfrm>
            <a:prstGeom prst="rect">
              <a:avLst/>
            </a:prstGeom>
            <a:solidFill>
              <a:schemeClr val="accent6"/>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6</a:t>
              </a:r>
            </a:p>
          </p:txBody>
        </p:sp>
      </p:grpSp>
      <p:sp>
        <p:nvSpPr>
          <p:cNvPr id="13" name="Rectangle 12">
            <a:extLst>
              <a:ext uri="{FF2B5EF4-FFF2-40B4-BE49-F238E27FC236}">
                <a16:creationId xmlns:a16="http://schemas.microsoft.com/office/drawing/2014/main" id="{9DD703A7-03A5-467A-9C5B-D1BA6B4CB1C1}"/>
              </a:ext>
            </a:extLst>
          </p:cNvPr>
          <p:cNvSpPr/>
          <p:nvPr userDrawn="1"/>
        </p:nvSpPr>
        <p:spPr>
          <a:xfrm>
            <a:off x="3194430" y="4527054"/>
            <a:ext cx="963405" cy="184666"/>
          </a:xfrm>
          <a:prstGeom prst="rect">
            <a:avLst/>
          </a:prstGeom>
        </p:spPr>
        <p:txBody>
          <a:bodyPr wrap="non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1200" i="0" u="none" strike="noStrike" kern="1200" cap="none" spc="0" normalizeH="0" baseline="0" noProof="0">
                <a:ln>
                  <a:noFill/>
                </a:ln>
                <a:solidFill>
                  <a:srgbClr val="E61E28"/>
                </a:solidFill>
                <a:effectLst/>
                <a:uLnTx/>
                <a:uFillTx/>
                <a:ea typeface="+mn-ea"/>
                <a:cs typeface="Arial" panose="020B0604020202020204" pitchFamily="34" charset="0"/>
              </a:rPr>
              <a:t>Standard vision</a:t>
            </a:r>
          </a:p>
        </p:txBody>
      </p:sp>
      <p:grpSp>
        <p:nvGrpSpPr>
          <p:cNvPr id="14" name="Group 13">
            <a:extLst>
              <a:ext uri="{FF2B5EF4-FFF2-40B4-BE49-F238E27FC236}">
                <a16:creationId xmlns:a16="http://schemas.microsoft.com/office/drawing/2014/main" id="{58CB19B7-ED65-4E0E-84A9-D372AD1EB0F9}"/>
              </a:ext>
            </a:extLst>
          </p:cNvPr>
          <p:cNvGrpSpPr/>
          <p:nvPr userDrawn="1"/>
        </p:nvGrpSpPr>
        <p:grpSpPr>
          <a:xfrm>
            <a:off x="661088" y="5188466"/>
            <a:ext cx="2384813" cy="294490"/>
            <a:chOff x="6203950" y="5906285"/>
            <a:chExt cx="2384813" cy="294490"/>
          </a:xfrm>
        </p:grpSpPr>
        <p:sp>
          <p:nvSpPr>
            <p:cNvPr id="15" name="TextBox 14">
              <a:extLst>
                <a:ext uri="{FF2B5EF4-FFF2-40B4-BE49-F238E27FC236}">
                  <a16:creationId xmlns:a16="http://schemas.microsoft.com/office/drawing/2014/main" id="{2377D1EC-38F5-49F0-AA29-2544FE99CB68}"/>
                </a:ext>
              </a:extLst>
            </p:cNvPr>
            <p:cNvSpPr txBox="1"/>
            <p:nvPr/>
          </p:nvSpPr>
          <p:spPr>
            <a:xfrm>
              <a:off x="6203950" y="5906285"/>
              <a:ext cx="294490" cy="294490"/>
            </a:xfrm>
            <a:prstGeom prst="rect">
              <a:avLst/>
            </a:prstGeom>
            <a:solidFill>
              <a:srgbClr val="615A2C"/>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1</a:t>
              </a:r>
            </a:p>
          </p:txBody>
        </p:sp>
        <p:sp>
          <p:nvSpPr>
            <p:cNvPr id="16" name="TextBox 15">
              <a:extLst>
                <a:ext uri="{FF2B5EF4-FFF2-40B4-BE49-F238E27FC236}">
                  <a16:creationId xmlns:a16="http://schemas.microsoft.com/office/drawing/2014/main" id="{9BF2E080-9812-4AEB-B237-FCF189E0B833}"/>
                </a:ext>
              </a:extLst>
            </p:cNvPr>
            <p:cNvSpPr txBox="1"/>
            <p:nvPr/>
          </p:nvSpPr>
          <p:spPr>
            <a:xfrm>
              <a:off x="6621163" y="5906285"/>
              <a:ext cx="294490" cy="294490"/>
            </a:xfrm>
            <a:prstGeom prst="rect">
              <a:avLst/>
            </a:prstGeom>
            <a:solidFill>
              <a:srgbClr val="3D538D"/>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a:t>
              </a:r>
            </a:p>
          </p:txBody>
        </p:sp>
        <p:sp>
          <p:nvSpPr>
            <p:cNvPr id="17" name="TextBox 16">
              <a:extLst>
                <a:ext uri="{FF2B5EF4-FFF2-40B4-BE49-F238E27FC236}">
                  <a16:creationId xmlns:a16="http://schemas.microsoft.com/office/drawing/2014/main" id="{3951B090-979E-40A7-9887-6F63C73E85C9}"/>
                </a:ext>
              </a:extLst>
            </p:cNvPr>
            <p:cNvSpPr txBox="1"/>
            <p:nvPr/>
          </p:nvSpPr>
          <p:spPr>
            <a:xfrm>
              <a:off x="7042633" y="5906285"/>
              <a:ext cx="294490" cy="294490"/>
            </a:xfrm>
            <a:prstGeom prst="rect">
              <a:avLst/>
            </a:prstGeom>
            <a:solidFill>
              <a:srgbClr val="1F4E9F"/>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3</a:t>
              </a:r>
            </a:p>
          </p:txBody>
        </p:sp>
        <p:sp>
          <p:nvSpPr>
            <p:cNvPr id="18" name="TextBox 17">
              <a:extLst>
                <a:ext uri="{FF2B5EF4-FFF2-40B4-BE49-F238E27FC236}">
                  <a16:creationId xmlns:a16="http://schemas.microsoft.com/office/drawing/2014/main" id="{941377F6-E3D5-4FEC-A139-6C5118150A1E}"/>
                </a:ext>
              </a:extLst>
            </p:cNvPr>
            <p:cNvSpPr txBox="1"/>
            <p:nvPr/>
          </p:nvSpPr>
          <p:spPr>
            <a:xfrm>
              <a:off x="7468362" y="5906285"/>
              <a:ext cx="294490" cy="294490"/>
            </a:xfrm>
            <a:prstGeom prst="rect">
              <a:avLst/>
            </a:prstGeom>
            <a:solidFill>
              <a:srgbClr val="9598A9"/>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4</a:t>
              </a:r>
            </a:p>
          </p:txBody>
        </p:sp>
        <p:sp>
          <p:nvSpPr>
            <p:cNvPr id="19" name="TextBox 18">
              <a:extLst>
                <a:ext uri="{FF2B5EF4-FFF2-40B4-BE49-F238E27FC236}">
                  <a16:creationId xmlns:a16="http://schemas.microsoft.com/office/drawing/2014/main" id="{95054B9E-5404-40A3-A93C-28F659455246}"/>
                </a:ext>
              </a:extLst>
            </p:cNvPr>
            <p:cNvSpPr txBox="1"/>
            <p:nvPr/>
          </p:nvSpPr>
          <p:spPr>
            <a:xfrm>
              <a:off x="7881317" y="5919203"/>
              <a:ext cx="294490" cy="281572"/>
            </a:xfrm>
            <a:prstGeom prst="rect">
              <a:avLst/>
            </a:prstGeom>
            <a:solidFill>
              <a:srgbClr val="5D698F"/>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5</a:t>
              </a:r>
            </a:p>
          </p:txBody>
        </p:sp>
        <p:sp>
          <p:nvSpPr>
            <p:cNvPr id="20" name="TextBox 19">
              <a:extLst>
                <a:ext uri="{FF2B5EF4-FFF2-40B4-BE49-F238E27FC236}">
                  <a16:creationId xmlns:a16="http://schemas.microsoft.com/office/drawing/2014/main" id="{A9955FA0-34BF-4EE4-A4B1-ABFE9A63AD51}"/>
                </a:ext>
              </a:extLst>
            </p:cNvPr>
            <p:cNvSpPr txBox="1"/>
            <p:nvPr/>
          </p:nvSpPr>
          <p:spPr>
            <a:xfrm>
              <a:off x="8294273" y="5919203"/>
              <a:ext cx="294490" cy="281572"/>
            </a:xfrm>
            <a:prstGeom prst="rect">
              <a:avLst/>
            </a:prstGeom>
            <a:solidFill>
              <a:srgbClr val="8F8540"/>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6</a:t>
              </a:r>
            </a:p>
          </p:txBody>
        </p:sp>
      </p:grpSp>
      <p:sp>
        <p:nvSpPr>
          <p:cNvPr id="21" name="Rectangle 20">
            <a:extLst>
              <a:ext uri="{FF2B5EF4-FFF2-40B4-BE49-F238E27FC236}">
                <a16:creationId xmlns:a16="http://schemas.microsoft.com/office/drawing/2014/main" id="{E42E052A-4854-414E-8E61-D1242AA57E98}"/>
              </a:ext>
            </a:extLst>
          </p:cNvPr>
          <p:cNvSpPr/>
          <p:nvPr userDrawn="1"/>
        </p:nvSpPr>
        <p:spPr>
          <a:xfrm>
            <a:off x="3194430" y="5242373"/>
            <a:ext cx="1083630" cy="184666"/>
          </a:xfrm>
          <a:prstGeom prst="rect">
            <a:avLst/>
          </a:prstGeom>
        </p:spPr>
        <p:txBody>
          <a:bodyPr wrap="none" lIns="0" tIns="0" rIns="0" bIns="0">
            <a:spAutoFit/>
          </a:bodyPr>
          <a:lstStyle/>
          <a:p>
            <a:pPr lvl="0">
              <a:defRPr/>
            </a:pPr>
            <a:r>
              <a:rPr lang="en-AU" sz="1200">
                <a:solidFill>
                  <a:srgbClr val="E61E28"/>
                </a:solidFill>
                <a:cs typeface="Arial" panose="020B0604020202020204" pitchFamily="34" charset="0"/>
              </a:rPr>
              <a:t>Protanopia vision</a:t>
            </a:r>
            <a:endParaRPr kumimoji="0" lang="en-AU" sz="1200" i="0" u="none" strike="noStrike" kern="1200" cap="none" spc="0" normalizeH="0" baseline="0" noProof="0">
              <a:ln>
                <a:noFill/>
              </a:ln>
              <a:solidFill>
                <a:srgbClr val="E61E28"/>
              </a:solidFill>
              <a:effectLst/>
              <a:uLnTx/>
              <a:uFillTx/>
              <a:ea typeface="+mn-ea"/>
              <a:cs typeface="Arial" panose="020B0604020202020204" pitchFamily="34" charset="0"/>
            </a:endParaRPr>
          </a:p>
        </p:txBody>
      </p:sp>
      <p:grpSp>
        <p:nvGrpSpPr>
          <p:cNvPr id="22" name="Group 21">
            <a:extLst>
              <a:ext uri="{FF2B5EF4-FFF2-40B4-BE49-F238E27FC236}">
                <a16:creationId xmlns:a16="http://schemas.microsoft.com/office/drawing/2014/main" id="{125111A9-B3C6-4DAB-9538-B1A08D8B90AA}"/>
              </a:ext>
            </a:extLst>
          </p:cNvPr>
          <p:cNvGrpSpPr/>
          <p:nvPr userDrawn="1"/>
        </p:nvGrpSpPr>
        <p:grpSpPr>
          <a:xfrm>
            <a:off x="658813" y="5904505"/>
            <a:ext cx="2384813" cy="294490"/>
            <a:chOff x="6203950" y="5906285"/>
            <a:chExt cx="2384813" cy="294490"/>
          </a:xfrm>
        </p:grpSpPr>
        <p:sp>
          <p:nvSpPr>
            <p:cNvPr id="23" name="TextBox 22">
              <a:extLst>
                <a:ext uri="{FF2B5EF4-FFF2-40B4-BE49-F238E27FC236}">
                  <a16:creationId xmlns:a16="http://schemas.microsoft.com/office/drawing/2014/main" id="{2F1FDEC8-7B5A-4909-A7B1-32F3A07F9B00}"/>
                </a:ext>
              </a:extLst>
            </p:cNvPr>
            <p:cNvSpPr txBox="1"/>
            <p:nvPr/>
          </p:nvSpPr>
          <p:spPr>
            <a:xfrm>
              <a:off x="6203950" y="5906285"/>
              <a:ext cx="294490" cy="294490"/>
            </a:xfrm>
            <a:prstGeom prst="rect">
              <a:avLst/>
            </a:prstGeom>
            <a:solidFill>
              <a:srgbClr val="877E31"/>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1</a:t>
              </a:r>
            </a:p>
          </p:txBody>
        </p:sp>
        <p:sp>
          <p:nvSpPr>
            <p:cNvPr id="24" name="TextBox 23">
              <a:extLst>
                <a:ext uri="{FF2B5EF4-FFF2-40B4-BE49-F238E27FC236}">
                  <a16:creationId xmlns:a16="http://schemas.microsoft.com/office/drawing/2014/main" id="{3FBD1BB6-D6FC-46D7-8A3F-797FC647E69D}"/>
                </a:ext>
              </a:extLst>
            </p:cNvPr>
            <p:cNvSpPr txBox="1"/>
            <p:nvPr/>
          </p:nvSpPr>
          <p:spPr>
            <a:xfrm>
              <a:off x="6621163" y="5906285"/>
              <a:ext cx="294490" cy="294490"/>
            </a:xfrm>
            <a:prstGeom prst="rect">
              <a:avLst/>
            </a:prstGeom>
            <a:solidFill>
              <a:srgbClr val="53628D"/>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a:t>
              </a:r>
            </a:p>
          </p:txBody>
        </p:sp>
        <p:sp>
          <p:nvSpPr>
            <p:cNvPr id="25" name="TextBox 24">
              <a:extLst>
                <a:ext uri="{FF2B5EF4-FFF2-40B4-BE49-F238E27FC236}">
                  <a16:creationId xmlns:a16="http://schemas.microsoft.com/office/drawing/2014/main" id="{6B3115F6-D6FA-4811-8198-BF35411EA441}"/>
                </a:ext>
              </a:extLst>
            </p:cNvPr>
            <p:cNvSpPr txBox="1"/>
            <p:nvPr/>
          </p:nvSpPr>
          <p:spPr>
            <a:xfrm>
              <a:off x="7042633" y="5906285"/>
              <a:ext cx="294490" cy="294490"/>
            </a:xfrm>
            <a:prstGeom prst="rect">
              <a:avLst/>
            </a:prstGeom>
            <a:solidFill>
              <a:srgbClr val="1D4D9F"/>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3</a:t>
              </a:r>
            </a:p>
          </p:txBody>
        </p:sp>
        <p:sp>
          <p:nvSpPr>
            <p:cNvPr id="26" name="TextBox 25">
              <a:extLst>
                <a:ext uri="{FF2B5EF4-FFF2-40B4-BE49-F238E27FC236}">
                  <a16:creationId xmlns:a16="http://schemas.microsoft.com/office/drawing/2014/main" id="{EE6094B5-57CE-4736-9353-DB8849F6954A}"/>
                </a:ext>
              </a:extLst>
            </p:cNvPr>
            <p:cNvSpPr txBox="1"/>
            <p:nvPr/>
          </p:nvSpPr>
          <p:spPr>
            <a:xfrm>
              <a:off x="7468362" y="5906285"/>
              <a:ext cx="294490" cy="294490"/>
            </a:xfrm>
            <a:prstGeom prst="rect">
              <a:avLst/>
            </a:prstGeom>
            <a:solidFill>
              <a:srgbClr val="8A90AA"/>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4</a:t>
              </a:r>
            </a:p>
          </p:txBody>
        </p:sp>
        <p:sp>
          <p:nvSpPr>
            <p:cNvPr id="27" name="TextBox 26">
              <a:extLst>
                <a:ext uri="{FF2B5EF4-FFF2-40B4-BE49-F238E27FC236}">
                  <a16:creationId xmlns:a16="http://schemas.microsoft.com/office/drawing/2014/main" id="{8761D3A7-7C73-4C71-B8B6-26B7B5F201E6}"/>
                </a:ext>
              </a:extLst>
            </p:cNvPr>
            <p:cNvSpPr txBox="1"/>
            <p:nvPr/>
          </p:nvSpPr>
          <p:spPr>
            <a:xfrm>
              <a:off x="7881317" y="5919203"/>
              <a:ext cx="294490" cy="281572"/>
            </a:xfrm>
            <a:prstGeom prst="rect">
              <a:avLst/>
            </a:prstGeom>
            <a:solidFill>
              <a:srgbClr val="81848D"/>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5</a:t>
              </a:r>
            </a:p>
          </p:txBody>
        </p:sp>
        <p:sp>
          <p:nvSpPr>
            <p:cNvPr id="28" name="TextBox 27">
              <a:extLst>
                <a:ext uri="{FF2B5EF4-FFF2-40B4-BE49-F238E27FC236}">
                  <a16:creationId xmlns:a16="http://schemas.microsoft.com/office/drawing/2014/main" id="{FD6B0A3A-6837-4E6F-8079-35A18A2582B2}"/>
                </a:ext>
              </a:extLst>
            </p:cNvPr>
            <p:cNvSpPr txBox="1"/>
            <p:nvPr/>
          </p:nvSpPr>
          <p:spPr>
            <a:xfrm>
              <a:off x="8294273" y="5919203"/>
              <a:ext cx="294490" cy="281572"/>
            </a:xfrm>
            <a:prstGeom prst="rect">
              <a:avLst/>
            </a:prstGeom>
            <a:solidFill>
              <a:srgbClr val="847D46"/>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6</a:t>
              </a:r>
            </a:p>
          </p:txBody>
        </p:sp>
      </p:grpSp>
      <p:sp>
        <p:nvSpPr>
          <p:cNvPr id="29" name="Rectangle 28">
            <a:extLst>
              <a:ext uri="{FF2B5EF4-FFF2-40B4-BE49-F238E27FC236}">
                <a16:creationId xmlns:a16="http://schemas.microsoft.com/office/drawing/2014/main" id="{E009CDE6-407B-429F-A627-4329C6731D65}"/>
              </a:ext>
            </a:extLst>
          </p:cNvPr>
          <p:cNvSpPr/>
          <p:nvPr userDrawn="1"/>
        </p:nvSpPr>
        <p:spPr>
          <a:xfrm>
            <a:off x="3194430" y="5968226"/>
            <a:ext cx="1247136" cy="184666"/>
          </a:xfrm>
          <a:prstGeom prst="rect">
            <a:avLst/>
          </a:prstGeom>
        </p:spPr>
        <p:txBody>
          <a:bodyPr wrap="none" lIns="0" tIns="0" rIns="0" bIns="0">
            <a:spAutoFit/>
          </a:bodyPr>
          <a:lstStyle/>
          <a:p>
            <a:pPr lvl="0">
              <a:defRPr/>
            </a:pPr>
            <a:r>
              <a:rPr lang="en-AU" sz="1200">
                <a:solidFill>
                  <a:srgbClr val="E61E28"/>
                </a:solidFill>
                <a:cs typeface="Arial" panose="020B0604020202020204" pitchFamily="34" charset="0"/>
              </a:rPr>
              <a:t>Deuteranopia vision</a:t>
            </a:r>
            <a:endParaRPr kumimoji="0" lang="en-AU" sz="1200" i="0" u="none" strike="noStrike" kern="1200" cap="none" spc="0" normalizeH="0" baseline="0" noProof="0">
              <a:ln>
                <a:noFill/>
              </a:ln>
              <a:solidFill>
                <a:srgbClr val="E61E28"/>
              </a:solidFill>
              <a:effectLst/>
              <a:uLnTx/>
              <a:uFillTx/>
              <a:ea typeface="+mn-ea"/>
              <a:cs typeface="Arial" panose="020B0604020202020204" pitchFamily="34" charset="0"/>
            </a:endParaRPr>
          </a:p>
        </p:txBody>
      </p:sp>
      <p:pic>
        <p:nvPicPr>
          <p:cNvPr id="30" name="Picture 29">
            <a:extLst>
              <a:ext uri="{FF2B5EF4-FFF2-40B4-BE49-F238E27FC236}">
                <a16:creationId xmlns:a16="http://schemas.microsoft.com/office/drawing/2014/main" id="{A9C05778-B8E4-4835-843B-692938EFEFD2}"/>
              </a:ext>
            </a:extLst>
          </p:cNvPr>
          <p:cNvPicPr>
            <a:picLocks noChangeAspect="1"/>
          </p:cNvPicPr>
          <p:nvPr userDrawn="1"/>
        </p:nvPicPr>
        <p:blipFill>
          <a:blip r:embed="rId2"/>
          <a:stretch>
            <a:fillRect/>
          </a:stretch>
        </p:blipFill>
        <p:spPr>
          <a:xfrm>
            <a:off x="8055654" y="1811339"/>
            <a:ext cx="3477534" cy="1484877"/>
          </a:xfrm>
          <a:prstGeom prst="rect">
            <a:avLst/>
          </a:prstGeom>
        </p:spPr>
      </p:pic>
      <p:sp>
        <p:nvSpPr>
          <p:cNvPr id="31" name="Rectangle 30">
            <a:extLst>
              <a:ext uri="{FF2B5EF4-FFF2-40B4-BE49-F238E27FC236}">
                <a16:creationId xmlns:a16="http://schemas.microsoft.com/office/drawing/2014/main" id="{41342589-86A8-42A8-A7AB-AAD7277C7C7C}"/>
              </a:ext>
            </a:extLst>
          </p:cNvPr>
          <p:cNvSpPr/>
          <p:nvPr userDrawn="1"/>
        </p:nvSpPr>
        <p:spPr>
          <a:xfrm>
            <a:off x="658813" y="4049664"/>
            <a:ext cx="1526059" cy="153888"/>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E61E28"/>
                </a:solidFill>
                <a:effectLst/>
                <a:uLnTx/>
                <a:uFillTx/>
                <a:latin typeface="Arial" panose="020B0604020202020204" pitchFamily="34" charset="0"/>
                <a:ea typeface="+mn-ea"/>
                <a:cs typeface="Arial" panose="020B0604020202020204" pitchFamily="34" charset="0"/>
              </a:rPr>
              <a:t>Secondary colour palette</a:t>
            </a:r>
          </a:p>
        </p:txBody>
      </p:sp>
      <p:sp>
        <p:nvSpPr>
          <p:cNvPr id="2" name="Rectangle 1">
            <a:extLst>
              <a:ext uri="{FF2B5EF4-FFF2-40B4-BE49-F238E27FC236}">
                <a16:creationId xmlns:a16="http://schemas.microsoft.com/office/drawing/2014/main" id="{14851F7B-AE86-4AA0-A4DF-3BF83A468D3A}"/>
              </a:ext>
            </a:extLst>
          </p:cNvPr>
          <p:cNvSpPr/>
          <p:nvPr userDrawn="1"/>
        </p:nvSpPr>
        <p:spPr>
          <a:xfrm>
            <a:off x="628132" y="1837390"/>
            <a:ext cx="7196656" cy="1358321"/>
          </a:xfrm>
          <a:prstGeom prst="rect">
            <a:avLst/>
          </a:prstGeom>
        </p:spPr>
        <p:txBody>
          <a:bodyPr wrap="square">
            <a:spAutoFit/>
          </a:bodyPr>
          <a:lstStyle/>
          <a:p>
            <a:pPr marL="180000" indent="-180000">
              <a:lnSpc>
                <a:spcPts val="2160"/>
              </a:lnSpc>
              <a:spcAft>
                <a:spcPts val="600"/>
              </a:spcAft>
              <a:buFont typeface="Arial" panose="020B0604020202020204" pitchFamily="34" charset="0"/>
              <a:buChar char="•"/>
            </a:pPr>
            <a:r>
              <a:rPr lang="en-AU" sz="1800"/>
              <a:t>Keep the audience engaged with the simple rule of one concept per slide</a:t>
            </a:r>
          </a:p>
          <a:p>
            <a:pPr marL="180000" indent="-180000">
              <a:lnSpc>
                <a:spcPts val="2160"/>
              </a:lnSpc>
              <a:spcAft>
                <a:spcPts val="600"/>
              </a:spcAft>
              <a:buFont typeface="Arial" panose="020B0604020202020204" pitchFamily="34" charset="0"/>
              <a:buChar char="•"/>
            </a:pPr>
            <a:r>
              <a:rPr lang="en-AU" sz="1800"/>
              <a:t>Run the Accessibility Checker, found under the Review tab</a:t>
            </a:r>
          </a:p>
          <a:p>
            <a:pPr marL="180000" indent="-180000">
              <a:lnSpc>
                <a:spcPts val="2160"/>
              </a:lnSpc>
              <a:spcAft>
                <a:spcPts val="600"/>
              </a:spcAft>
              <a:buFont typeface="Arial" panose="020B0604020202020204" pitchFamily="34" charset="0"/>
              <a:buChar char="•"/>
            </a:pPr>
            <a:r>
              <a:rPr lang="en-US" sz="1800">
                <a:solidFill>
                  <a:srgbClr val="2C2C2D"/>
                </a:solidFill>
                <a:cs typeface="Arial"/>
              </a:rPr>
              <a:t>For charts and diagrams use the secondary </a:t>
            </a:r>
            <a:r>
              <a:rPr lang="en-US" sz="1800" err="1">
                <a:solidFill>
                  <a:srgbClr val="2C2C2D"/>
                </a:solidFill>
                <a:cs typeface="Arial"/>
              </a:rPr>
              <a:t>colour</a:t>
            </a:r>
            <a:r>
              <a:rPr lang="en-US" sz="1800">
                <a:solidFill>
                  <a:srgbClr val="2C2C2D"/>
                </a:solidFill>
                <a:cs typeface="Arial"/>
              </a:rPr>
              <a:t> palette </a:t>
            </a:r>
            <a:r>
              <a:rPr lang="en-US" sz="1800" i="1">
                <a:solidFill>
                  <a:srgbClr val="2C2C2D"/>
                </a:solidFill>
                <a:cs typeface="Arial"/>
              </a:rPr>
              <a:t>in the order specified</a:t>
            </a:r>
            <a:r>
              <a:rPr lang="en-US" sz="1800">
                <a:solidFill>
                  <a:srgbClr val="2C2C2D"/>
                </a:solidFill>
                <a:cs typeface="Arial"/>
              </a:rPr>
              <a:t> below to make provision for </a:t>
            </a:r>
            <a:r>
              <a:rPr lang="en-US" sz="1800" err="1">
                <a:solidFill>
                  <a:srgbClr val="2C2C2D"/>
                </a:solidFill>
                <a:cs typeface="Arial"/>
              </a:rPr>
              <a:t>colour</a:t>
            </a:r>
            <a:r>
              <a:rPr lang="en-US" sz="1800">
                <a:solidFill>
                  <a:srgbClr val="2C2C2D"/>
                </a:solidFill>
                <a:cs typeface="Arial"/>
              </a:rPr>
              <a:t> blindness</a:t>
            </a:r>
          </a:p>
        </p:txBody>
      </p:sp>
      <p:sp>
        <p:nvSpPr>
          <p:cNvPr id="32" name="TextBox 31">
            <a:extLst>
              <a:ext uri="{FF2B5EF4-FFF2-40B4-BE49-F238E27FC236}">
                <a16:creationId xmlns:a16="http://schemas.microsoft.com/office/drawing/2014/main" id="{35E04799-3EDC-4832-AA53-02BBC0F36D2E}"/>
              </a:ext>
            </a:extLst>
          </p:cNvPr>
          <p:cNvSpPr txBox="1"/>
          <p:nvPr userDrawn="1"/>
        </p:nvSpPr>
        <p:spPr>
          <a:xfrm>
            <a:off x="10191257" y="6130901"/>
            <a:ext cx="1351560" cy="92333"/>
          </a:xfrm>
          <a:prstGeom prst="rect">
            <a:avLst/>
          </a:prstGeom>
          <a:noFill/>
        </p:spPr>
        <p:txBody>
          <a:bodyPr wrap="square" lIns="0" tIns="0" rIns="0" bIns="0" rtlCol="0">
            <a:spAutoFit/>
          </a:bodyPr>
          <a:lstStyle/>
          <a:p>
            <a:pPr algn="r"/>
            <a:r>
              <a:rPr lang="en-AU" sz="600">
                <a:solidFill>
                  <a:schemeClr val="bg1">
                    <a:lumMod val="65000"/>
                  </a:schemeClr>
                </a:solidFill>
              </a:rPr>
              <a:t>March 2021, v1</a:t>
            </a:r>
          </a:p>
        </p:txBody>
      </p:sp>
    </p:spTree>
    <p:extLst>
      <p:ext uri="{BB962C8B-B14F-4D97-AF65-F5344CB8AC3E}">
        <p14:creationId xmlns:p14="http://schemas.microsoft.com/office/powerpoint/2010/main" val="4206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3 Arup Two Objects">
    <p:spTree>
      <p:nvGrpSpPr>
        <p:cNvPr id="1" name=""/>
        <p:cNvGrpSpPr/>
        <p:nvPr/>
      </p:nvGrpSpPr>
      <p:grpSpPr>
        <a:xfrm>
          <a:off x="0" y="0"/>
          <a:ext cx="0" cy="0"/>
          <a:chOff x="0" y="0"/>
          <a:chExt cx="0" cy="0"/>
        </a:xfrm>
      </p:grpSpPr>
      <p:sp>
        <p:nvSpPr>
          <p:cNvPr id="21" name="Content Placeholder 7"/>
          <p:cNvSpPr>
            <a:spLocks noGrp="1"/>
          </p:cNvSpPr>
          <p:nvPr>
            <p:ph sz="quarter" idx="16" hasCustomPrompt="1"/>
          </p:nvPr>
        </p:nvSpPr>
        <p:spPr>
          <a:xfrm>
            <a:off x="6144025" y="331200"/>
            <a:ext cx="5280000" cy="5594400"/>
          </a:xfrm>
          <a:prstGeom prst="rect">
            <a:avLst/>
          </a:prstGeom>
        </p:spPr>
        <p:txBody>
          <a:bodyPr lIns="0" tIns="0" rIns="0" bIns="0">
            <a:noAutofit/>
          </a:bodyPr>
          <a:lstStyle>
            <a:lvl1pPr marL="0" indent="0">
              <a:lnSpc>
                <a:spcPts val="2600"/>
              </a:lnSpc>
              <a:spcBef>
                <a:spcPts val="0"/>
              </a:spcBef>
              <a:buFontTx/>
              <a:buNone/>
              <a:defRPr sz="2400" baseline="0">
                <a:latin typeface="Times New Roman"/>
                <a:cs typeface="Times New Roman"/>
              </a:defRPr>
            </a:lvl1pPr>
          </a:lstStyle>
          <a:p>
            <a:pPr lvl="0"/>
            <a:r>
              <a:rPr lang="en-US"/>
              <a:t>Use to insert images / graphical content by clicking on the icons below. Or small amount of text to compliment images</a:t>
            </a:r>
          </a:p>
        </p:txBody>
      </p:sp>
      <p:sp>
        <p:nvSpPr>
          <p:cNvPr id="13" name="Text Placeholder 3"/>
          <p:cNvSpPr>
            <a:spLocks noGrp="1"/>
          </p:cNvSpPr>
          <p:nvPr>
            <p:ph type="body" sz="quarter" idx="33" hasCustomPrompt="1"/>
          </p:nvPr>
        </p:nvSpPr>
        <p:spPr>
          <a:xfrm>
            <a:off x="528000" y="6258000"/>
            <a:ext cx="9024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a:t>Footer title</a:t>
            </a:r>
            <a:endParaRPr lang="en-US" sz="2400" baseline="0"/>
          </a:p>
        </p:txBody>
      </p:sp>
      <p:sp>
        <p:nvSpPr>
          <p:cNvPr id="6" name="Text Placeholder 2"/>
          <p:cNvSpPr>
            <a:spLocks noGrp="1"/>
          </p:cNvSpPr>
          <p:nvPr>
            <p:ph type="body" sz="quarter" idx="13" hasCustomPrompt="1"/>
          </p:nvPr>
        </p:nvSpPr>
        <p:spPr>
          <a:xfrm>
            <a:off x="526107" y="5972429"/>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a:t>Caption</a:t>
            </a:r>
            <a:endParaRPr lang="en-US" sz="800"/>
          </a:p>
        </p:txBody>
      </p:sp>
      <p:sp>
        <p:nvSpPr>
          <p:cNvPr id="7" name="Text Placeholder 2"/>
          <p:cNvSpPr>
            <a:spLocks noGrp="1"/>
          </p:cNvSpPr>
          <p:nvPr>
            <p:ph type="body" sz="quarter" idx="17" hasCustomPrompt="1"/>
          </p:nvPr>
        </p:nvSpPr>
        <p:spPr>
          <a:xfrm rot="16200000">
            <a:off x="-812644" y="4617957"/>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a:t>© Image Copyright</a:t>
            </a:r>
          </a:p>
        </p:txBody>
      </p:sp>
      <p:sp>
        <p:nvSpPr>
          <p:cNvPr id="12" name="Text Placeholder 2"/>
          <p:cNvSpPr>
            <a:spLocks noGrp="1"/>
          </p:cNvSpPr>
          <p:nvPr>
            <p:ph type="body" sz="quarter" idx="34" hasCustomPrompt="1"/>
          </p:nvPr>
        </p:nvSpPr>
        <p:spPr>
          <a:xfrm>
            <a:off x="6158535" y="5972787"/>
            <a:ext cx="4604692"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a:t>Caption</a:t>
            </a:r>
            <a:endParaRPr lang="en-US" sz="800"/>
          </a:p>
        </p:txBody>
      </p:sp>
      <p:sp>
        <p:nvSpPr>
          <p:cNvPr id="14" name="Text Placeholder 2"/>
          <p:cNvSpPr>
            <a:spLocks noGrp="1"/>
          </p:cNvSpPr>
          <p:nvPr>
            <p:ph type="body" sz="quarter" idx="35" hasCustomPrompt="1"/>
          </p:nvPr>
        </p:nvSpPr>
        <p:spPr>
          <a:xfrm rot="16200000">
            <a:off x="4819787" y="4645307"/>
            <a:ext cx="2520000" cy="128476"/>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a:t>© Image Copyright</a:t>
            </a:r>
          </a:p>
        </p:txBody>
      </p:sp>
      <p:sp>
        <p:nvSpPr>
          <p:cNvPr id="11" name="Rectangle 10"/>
          <p:cNvSpPr/>
          <p:nvPr/>
        </p:nvSpPr>
        <p:spPr>
          <a:xfrm>
            <a:off x="0" y="6456922"/>
            <a:ext cx="528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a:p>
        </p:txBody>
      </p:sp>
      <p:sp>
        <p:nvSpPr>
          <p:cNvPr id="15" name="Content Placeholder 7"/>
          <p:cNvSpPr>
            <a:spLocks noGrp="1"/>
          </p:cNvSpPr>
          <p:nvPr>
            <p:ph sz="quarter" idx="36" hasCustomPrompt="1"/>
          </p:nvPr>
        </p:nvSpPr>
        <p:spPr>
          <a:xfrm>
            <a:off x="572959" y="331200"/>
            <a:ext cx="5280000" cy="5594400"/>
          </a:xfrm>
          <a:prstGeom prst="rect">
            <a:avLst/>
          </a:prstGeom>
        </p:spPr>
        <p:txBody>
          <a:bodyPr lIns="0" tIns="0" rIns="0" bIns="0">
            <a:noAutofit/>
          </a:bodyPr>
          <a:lstStyle>
            <a:lvl1pPr marL="0" indent="0">
              <a:lnSpc>
                <a:spcPts val="2600"/>
              </a:lnSpc>
              <a:spcBef>
                <a:spcPts val="0"/>
              </a:spcBef>
              <a:buFontTx/>
              <a:buNone/>
              <a:defRPr sz="2400" baseline="0">
                <a:latin typeface="Times New Roman"/>
                <a:cs typeface="Times New Roman"/>
              </a:defRPr>
            </a:lvl1pPr>
          </a:lstStyle>
          <a:p>
            <a:pPr lvl="0"/>
            <a:r>
              <a:rPr lang="en-US"/>
              <a:t>Use to insert images / graphical content by clicking on the icons below. Or small amount of text to compliment images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wmf"/></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9" Type="http://schemas.openxmlformats.org/officeDocument/2006/relationships/slideLayout" Target="../slideLayouts/slideLayout59.xml"/><Relationship Id="rId21" Type="http://schemas.openxmlformats.org/officeDocument/2006/relationships/slideLayout" Target="../slideLayouts/slideLayout41.xml"/><Relationship Id="rId34" Type="http://schemas.openxmlformats.org/officeDocument/2006/relationships/slideLayout" Target="../slideLayouts/slideLayout54.xml"/><Relationship Id="rId42" Type="http://schemas.openxmlformats.org/officeDocument/2006/relationships/slideLayout" Target="../slideLayouts/slideLayout62.xml"/><Relationship Id="rId47" Type="http://schemas.openxmlformats.org/officeDocument/2006/relationships/slideLayout" Target="../slideLayouts/slideLayout67.xml"/><Relationship Id="rId50" Type="http://schemas.openxmlformats.org/officeDocument/2006/relationships/slideLayout" Target="../slideLayouts/slideLayout70.xml"/><Relationship Id="rId55" Type="http://schemas.openxmlformats.org/officeDocument/2006/relationships/slideLayout" Target="../slideLayouts/slideLayout75.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29" Type="http://schemas.openxmlformats.org/officeDocument/2006/relationships/slideLayout" Target="../slideLayouts/slideLayout49.xml"/><Relationship Id="rId41" Type="http://schemas.openxmlformats.org/officeDocument/2006/relationships/slideLayout" Target="../slideLayouts/slideLayout61.xml"/><Relationship Id="rId54" Type="http://schemas.openxmlformats.org/officeDocument/2006/relationships/slideLayout" Target="../slideLayouts/slideLayout74.xml"/><Relationship Id="rId62" Type="http://schemas.openxmlformats.org/officeDocument/2006/relationships/image" Target="../media/image3.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32" Type="http://schemas.openxmlformats.org/officeDocument/2006/relationships/slideLayout" Target="../slideLayouts/slideLayout52.xml"/><Relationship Id="rId37" Type="http://schemas.openxmlformats.org/officeDocument/2006/relationships/slideLayout" Target="../slideLayouts/slideLayout57.xml"/><Relationship Id="rId40" Type="http://schemas.openxmlformats.org/officeDocument/2006/relationships/slideLayout" Target="../slideLayouts/slideLayout60.xml"/><Relationship Id="rId45" Type="http://schemas.openxmlformats.org/officeDocument/2006/relationships/slideLayout" Target="../slideLayouts/slideLayout65.xml"/><Relationship Id="rId53" Type="http://schemas.openxmlformats.org/officeDocument/2006/relationships/slideLayout" Target="../slideLayouts/slideLayout73.xml"/><Relationship Id="rId58" Type="http://schemas.openxmlformats.org/officeDocument/2006/relationships/slideLayout" Target="../slideLayouts/slideLayout78.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36" Type="http://schemas.openxmlformats.org/officeDocument/2006/relationships/slideLayout" Target="../slideLayouts/slideLayout56.xml"/><Relationship Id="rId49" Type="http://schemas.openxmlformats.org/officeDocument/2006/relationships/slideLayout" Target="../slideLayouts/slideLayout69.xml"/><Relationship Id="rId57" Type="http://schemas.openxmlformats.org/officeDocument/2006/relationships/slideLayout" Target="../slideLayouts/slideLayout77.xml"/><Relationship Id="rId61" Type="http://schemas.openxmlformats.org/officeDocument/2006/relationships/theme" Target="../theme/theme2.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31" Type="http://schemas.openxmlformats.org/officeDocument/2006/relationships/slideLayout" Target="../slideLayouts/slideLayout51.xml"/><Relationship Id="rId44" Type="http://schemas.openxmlformats.org/officeDocument/2006/relationships/slideLayout" Target="../slideLayouts/slideLayout64.xml"/><Relationship Id="rId52" Type="http://schemas.openxmlformats.org/officeDocument/2006/relationships/slideLayout" Target="../slideLayouts/slideLayout72.xml"/><Relationship Id="rId60" Type="http://schemas.openxmlformats.org/officeDocument/2006/relationships/slideLayout" Target="../slideLayouts/slideLayout8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 Id="rId35" Type="http://schemas.openxmlformats.org/officeDocument/2006/relationships/slideLayout" Target="../slideLayouts/slideLayout55.xml"/><Relationship Id="rId43" Type="http://schemas.openxmlformats.org/officeDocument/2006/relationships/slideLayout" Target="../slideLayouts/slideLayout63.xml"/><Relationship Id="rId48" Type="http://schemas.openxmlformats.org/officeDocument/2006/relationships/slideLayout" Target="../slideLayouts/slideLayout68.xml"/><Relationship Id="rId56" Type="http://schemas.openxmlformats.org/officeDocument/2006/relationships/slideLayout" Target="../slideLayouts/slideLayout76.xml"/><Relationship Id="rId8" Type="http://schemas.openxmlformats.org/officeDocument/2006/relationships/slideLayout" Target="../slideLayouts/slideLayout28.xml"/><Relationship Id="rId51" Type="http://schemas.openxmlformats.org/officeDocument/2006/relationships/slideLayout" Target="../slideLayouts/slideLayout71.xml"/><Relationship Id="rId3" Type="http://schemas.openxmlformats.org/officeDocument/2006/relationships/slideLayout" Target="../slideLayouts/slideLayout23.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33" Type="http://schemas.openxmlformats.org/officeDocument/2006/relationships/slideLayout" Target="../slideLayouts/slideLayout53.xml"/><Relationship Id="rId38" Type="http://schemas.openxmlformats.org/officeDocument/2006/relationships/slideLayout" Target="../slideLayouts/slideLayout58.xml"/><Relationship Id="rId46" Type="http://schemas.openxmlformats.org/officeDocument/2006/relationships/slideLayout" Target="../slideLayouts/slideLayout66.xml"/><Relationship Id="rId5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p:nvSpPr>
        <p:spPr>
          <a:xfrm>
            <a:off x="0" y="6285600"/>
            <a:ext cx="12192000" cy="572400"/>
          </a:xfrm>
          <a:prstGeom prst="rect">
            <a:avLst/>
          </a:prstGeom>
          <a:solidFill>
            <a:schemeClr val="accent2"/>
          </a:solidFill>
          <a:ln>
            <a:noFill/>
          </a:ln>
          <a:effectLst/>
        </p:spPr>
        <p:style>
          <a:lnRef idx="2">
            <a:schemeClr val="accent2">
              <a:shade val="50000"/>
            </a:schemeClr>
          </a:lnRef>
          <a:fillRef idx="1">
            <a:schemeClr val="accent2"/>
          </a:fillRef>
          <a:effectRef idx="0">
            <a:schemeClr val="accent2"/>
          </a:effectRef>
          <a:fontRef idx="minor">
            <a:schemeClr val="lt1"/>
          </a:fontRef>
        </p:style>
      </p:sp>
      <p:pic>
        <p:nvPicPr>
          <p:cNvPr id="4" name="Picture 3" descr="ArupLogo2010_w_OvaWord1000mm_CompoundTransparent_3May2012.wmf"/>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0396533" y="6443427"/>
            <a:ext cx="1152000" cy="261273"/>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marL="0" indent="0" algn="l" defTabSz="1197317" rtl="0" eaLnBrk="1" latinLnBrk="0" hangingPunct="1">
        <a:lnSpc>
          <a:spcPct val="85000"/>
        </a:lnSpc>
        <a:spcBef>
          <a:spcPts val="261"/>
        </a:spcBef>
        <a:buNone/>
        <a:defRPr sz="5200" kern="1200">
          <a:solidFill>
            <a:schemeClr val="tx1"/>
          </a:solidFill>
          <a:latin typeface="+mn-lt"/>
          <a:ea typeface="+mj-ea"/>
          <a:cs typeface="+mj-cs"/>
        </a:defRPr>
      </a:lvl1pPr>
    </p:titleStyle>
    <p:bodyStyle>
      <a:lvl1pPr marL="236969" indent="-236969" algn="l" defTabSz="1197317" rtl="0" eaLnBrk="1" latinLnBrk="0" hangingPunct="1">
        <a:lnSpc>
          <a:spcPct val="85000"/>
        </a:lnSpc>
        <a:spcBef>
          <a:spcPts val="261"/>
        </a:spcBef>
        <a:buFont typeface="Arial" pitchFamily="34" charset="0"/>
        <a:buChar char="•"/>
        <a:defRPr sz="3200" kern="1200">
          <a:solidFill>
            <a:schemeClr val="tx1"/>
          </a:solidFill>
          <a:latin typeface="+mj-lt"/>
          <a:ea typeface="+mn-ea"/>
          <a:cs typeface="+mn-cs"/>
        </a:defRPr>
      </a:lvl1pPr>
      <a:lvl2pPr marL="473937" indent="-236969" algn="l" defTabSz="1197317" rtl="0" eaLnBrk="1" latinLnBrk="0" hangingPunct="1">
        <a:lnSpc>
          <a:spcPct val="85000"/>
        </a:lnSpc>
        <a:spcBef>
          <a:spcPts val="261"/>
        </a:spcBef>
        <a:buFont typeface="Arial" pitchFamily="34" charset="0"/>
        <a:buChar char="•"/>
        <a:defRPr sz="2667" kern="1200">
          <a:solidFill>
            <a:schemeClr val="tx1"/>
          </a:solidFill>
          <a:latin typeface="+mj-lt"/>
          <a:ea typeface="+mn-ea"/>
          <a:cs typeface="+mn-cs"/>
        </a:defRPr>
      </a:lvl2pPr>
      <a:lvl3pPr marL="710906" indent="-236969" algn="l" defTabSz="1197317" rtl="0" eaLnBrk="1" latinLnBrk="0" hangingPunct="1">
        <a:lnSpc>
          <a:spcPct val="85000"/>
        </a:lnSpc>
        <a:spcBef>
          <a:spcPts val="261"/>
        </a:spcBef>
        <a:buFont typeface="Arial" pitchFamily="34" charset="0"/>
        <a:buChar char="•"/>
        <a:defRPr sz="2400" kern="1200">
          <a:solidFill>
            <a:schemeClr val="tx1"/>
          </a:solidFill>
          <a:latin typeface="+mj-lt"/>
          <a:ea typeface="+mn-ea"/>
          <a:cs typeface="+mn-cs"/>
        </a:defRPr>
      </a:lvl3pPr>
      <a:lvl4pPr marL="935403" indent="-236969" algn="l" defTabSz="1197317" rtl="0" eaLnBrk="1" latinLnBrk="0" hangingPunct="1">
        <a:lnSpc>
          <a:spcPct val="85000"/>
        </a:lnSpc>
        <a:spcBef>
          <a:spcPts val="261"/>
        </a:spcBef>
        <a:buFont typeface="Arial" pitchFamily="34" charset="0"/>
        <a:buChar char="•"/>
        <a:tabLst/>
        <a:defRPr sz="2000" kern="1200">
          <a:solidFill>
            <a:schemeClr val="tx1"/>
          </a:solidFill>
          <a:latin typeface="+mj-lt"/>
          <a:ea typeface="+mn-ea"/>
          <a:cs typeface="+mn-cs"/>
        </a:defRPr>
      </a:lvl4pPr>
      <a:lvl5pPr marL="1172372" indent="-236969" algn="l" defTabSz="1197317" rtl="0" eaLnBrk="1" latinLnBrk="0" hangingPunct="1">
        <a:lnSpc>
          <a:spcPct val="85000"/>
        </a:lnSpc>
        <a:spcBef>
          <a:spcPts val="261"/>
        </a:spcBef>
        <a:buFont typeface="Arial" pitchFamily="34" charset="0"/>
        <a:buChar char="•"/>
        <a:tabLst/>
        <a:defRPr sz="2000" kern="1200">
          <a:solidFill>
            <a:schemeClr val="tx1"/>
          </a:solidFill>
          <a:latin typeface="+mj-lt"/>
          <a:ea typeface="+mn-ea"/>
          <a:cs typeface="+mn-cs"/>
        </a:defRPr>
      </a:lvl5pPr>
      <a:lvl6pPr marL="3292619"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891277"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489936"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088594"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197317" rtl="0" eaLnBrk="1" latinLnBrk="0" hangingPunct="1">
        <a:defRPr sz="2400" kern="1200">
          <a:solidFill>
            <a:schemeClr val="tx1"/>
          </a:solidFill>
          <a:latin typeface="+mn-lt"/>
          <a:ea typeface="+mn-ea"/>
          <a:cs typeface="+mn-cs"/>
        </a:defRPr>
      </a:lvl1pPr>
      <a:lvl2pPr marL="598658" algn="l" defTabSz="1197317" rtl="0" eaLnBrk="1" latinLnBrk="0" hangingPunct="1">
        <a:defRPr sz="2400" kern="1200">
          <a:solidFill>
            <a:schemeClr val="tx1"/>
          </a:solidFill>
          <a:latin typeface="+mn-lt"/>
          <a:ea typeface="+mn-ea"/>
          <a:cs typeface="+mn-cs"/>
        </a:defRPr>
      </a:lvl2pPr>
      <a:lvl3pPr marL="1197317" algn="l" defTabSz="1197317" rtl="0" eaLnBrk="1" latinLnBrk="0" hangingPunct="1">
        <a:defRPr sz="2400" kern="1200">
          <a:solidFill>
            <a:schemeClr val="tx1"/>
          </a:solidFill>
          <a:latin typeface="+mn-lt"/>
          <a:ea typeface="+mn-ea"/>
          <a:cs typeface="+mn-cs"/>
        </a:defRPr>
      </a:lvl3pPr>
      <a:lvl4pPr marL="1795975" algn="l" defTabSz="1197317" rtl="0" eaLnBrk="1" latinLnBrk="0" hangingPunct="1">
        <a:defRPr sz="2400" kern="1200">
          <a:solidFill>
            <a:schemeClr val="tx1"/>
          </a:solidFill>
          <a:latin typeface="+mn-lt"/>
          <a:ea typeface="+mn-ea"/>
          <a:cs typeface="+mn-cs"/>
        </a:defRPr>
      </a:lvl4pPr>
      <a:lvl5pPr marL="2394632" algn="l" defTabSz="1197317" rtl="0" eaLnBrk="1" latinLnBrk="0" hangingPunct="1">
        <a:defRPr sz="2400" kern="1200">
          <a:solidFill>
            <a:schemeClr val="tx1"/>
          </a:solidFill>
          <a:latin typeface="+mn-lt"/>
          <a:ea typeface="+mn-ea"/>
          <a:cs typeface="+mn-cs"/>
        </a:defRPr>
      </a:lvl5pPr>
      <a:lvl6pPr marL="2993290" algn="l" defTabSz="1197317" rtl="0" eaLnBrk="1" latinLnBrk="0" hangingPunct="1">
        <a:defRPr sz="2400" kern="1200">
          <a:solidFill>
            <a:schemeClr val="tx1"/>
          </a:solidFill>
          <a:latin typeface="+mn-lt"/>
          <a:ea typeface="+mn-ea"/>
          <a:cs typeface="+mn-cs"/>
        </a:defRPr>
      </a:lvl6pPr>
      <a:lvl7pPr marL="3591949" algn="l" defTabSz="1197317" rtl="0" eaLnBrk="1" latinLnBrk="0" hangingPunct="1">
        <a:defRPr sz="2400" kern="1200">
          <a:solidFill>
            <a:schemeClr val="tx1"/>
          </a:solidFill>
          <a:latin typeface="+mn-lt"/>
          <a:ea typeface="+mn-ea"/>
          <a:cs typeface="+mn-cs"/>
        </a:defRPr>
      </a:lvl7pPr>
      <a:lvl8pPr marL="4190607" algn="l" defTabSz="1197317" rtl="0" eaLnBrk="1" latinLnBrk="0" hangingPunct="1">
        <a:defRPr sz="2400" kern="1200">
          <a:solidFill>
            <a:schemeClr val="tx1"/>
          </a:solidFill>
          <a:latin typeface="+mn-lt"/>
          <a:ea typeface="+mn-ea"/>
          <a:cs typeface="+mn-cs"/>
        </a:defRPr>
      </a:lvl8pPr>
      <a:lvl9pPr marL="4789264" algn="l" defTabSz="1197317"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B9171-B4C8-4ED4-976A-AC050116BA16}"/>
              </a:ext>
            </a:extLst>
          </p:cNvPr>
          <p:cNvSpPr>
            <a:spLocks noGrp="1"/>
          </p:cNvSpPr>
          <p:nvPr>
            <p:ph type="title"/>
          </p:nvPr>
        </p:nvSpPr>
        <p:spPr>
          <a:xfrm>
            <a:off x="658813" y="613681"/>
            <a:ext cx="9037637" cy="714375"/>
          </a:xfrm>
          <a:prstGeom prst="rect">
            <a:avLst/>
          </a:prstGeom>
        </p:spPr>
        <p:txBody>
          <a:bodyPr vert="horz" lIns="0" tIns="0" rIns="0" bIns="0" rtlCol="0" anchor="ctr">
            <a:noAutofit/>
          </a:bodyPr>
          <a:lstStyle/>
          <a:p>
            <a:r>
              <a:rPr lang="en-US"/>
              <a:t>Main heading</a:t>
            </a:r>
            <a:endParaRPr lang="en-AU"/>
          </a:p>
        </p:txBody>
      </p:sp>
      <p:sp>
        <p:nvSpPr>
          <p:cNvPr id="3" name="Text Placeholder 2">
            <a:extLst>
              <a:ext uri="{FF2B5EF4-FFF2-40B4-BE49-F238E27FC236}">
                <a16:creationId xmlns:a16="http://schemas.microsoft.com/office/drawing/2014/main" id="{91B248FC-7B80-4DBE-A250-8F0EF517E196}"/>
              </a:ext>
            </a:extLst>
          </p:cNvPr>
          <p:cNvSpPr>
            <a:spLocks noGrp="1"/>
          </p:cNvSpPr>
          <p:nvPr>
            <p:ph type="body" idx="1"/>
          </p:nvPr>
        </p:nvSpPr>
        <p:spPr>
          <a:xfrm>
            <a:off x="658813" y="1825625"/>
            <a:ext cx="9037637" cy="4351338"/>
          </a:xfrm>
          <a:prstGeom prst="rect">
            <a:avLst/>
          </a:prstGeom>
        </p:spPr>
        <p:txBody>
          <a:bodyPr vert="horz" lIns="0" tIns="0" rIns="0" bIns="0" rtlCol="0">
            <a:noAutofit/>
          </a:bodyPr>
          <a:lstStyle/>
          <a:p>
            <a:pPr lvl="0"/>
            <a:r>
              <a:rPr lang="en-US"/>
              <a:t>Body copy, 28pt</a:t>
            </a:r>
          </a:p>
          <a:p>
            <a:pPr lvl="1"/>
            <a:r>
              <a:rPr lang="en-US"/>
              <a:t>Body copy, 20pt</a:t>
            </a:r>
          </a:p>
        </p:txBody>
      </p:sp>
      <p:pic>
        <p:nvPicPr>
          <p:cNvPr id="4" name="Picture 3" descr="Logo&#10;&#10;Description automatically generated">
            <a:extLst>
              <a:ext uri="{FF2B5EF4-FFF2-40B4-BE49-F238E27FC236}">
                <a16:creationId xmlns:a16="http://schemas.microsoft.com/office/drawing/2014/main" id="{F52F3D3B-DD4E-442D-AB42-340763060779}"/>
              </a:ext>
            </a:extLst>
          </p:cNvPr>
          <p:cNvPicPr>
            <a:picLocks noChangeAspect="1"/>
          </p:cNvPicPr>
          <p:nvPr userDrawn="1"/>
        </p:nvPicPr>
        <p:blipFill>
          <a:blip r:embed="rId62" cstate="screen">
            <a:extLst>
              <a:ext uri="{28A0092B-C50C-407E-A947-70E740481C1C}">
                <a14:useLocalDpi xmlns:a14="http://schemas.microsoft.com/office/drawing/2010/main"/>
              </a:ext>
            </a:extLst>
          </a:blip>
          <a:stretch>
            <a:fillRect/>
          </a:stretch>
        </p:blipFill>
        <p:spPr>
          <a:xfrm>
            <a:off x="10381258" y="657225"/>
            <a:ext cx="1151930" cy="306413"/>
          </a:xfrm>
          <a:prstGeom prst="rect">
            <a:avLst/>
          </a:prstGeom>
        </p:spPr>
      </p:pic>
    </p:spTree>
    <p:extLst>
      <p:ext uri="{BB962C8B-B14F-4D97-AF65-F5344CB8AC3E}">
        <p14:creationId xmlns:p14="http://schemas.microsoft.com/office/powerpoint/2010/main" val="128910587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 id="2147483728" r:id="rId26"/>
    <p:sldLayoutId id="2147483729" r:id="rId27"/>
    <p:sldLayoutId id="2147483730" r:id="rId28"/>
    <p:sldLayoutId id="2147483731" r:id="rId29"/>
    <p:sldLayoutId id="2147483732" r:id="rId30"/>
    <p:sldLayoutId id="2147483733" r:id="rId31"/>
    <p:sldLayoutId id="2147483734" r:id="rId32"/>
    <p:sldLayoutId id="2147483735" r:id="rId33"/>
    <p:sldLayoutId id="2147483736" r:id="rId34"/>
    <p:sldLayoutId id="2147483737" r:id="rId35"/>
    <p:sldLayoutId id="2147483738" r:id="rId36"/>
    <p:sldLayoutId id="2147483739" r:id="rId37"/>
    <p:sldLayoutId id="2147483740" r:id="rId38"/>
    <p:sldLayoutId id="2147483741" r:id="rId39"/>
    <p:sldLayoutId id="2147483742" r:id="rId40"/>
    <p:sldLayoutId id="2147483743" r:id="rId41"/>
    <p:sldLayoutId id="2147483744" r:id="rId42"/>
    <p:sldLayoutId id="2147483745" r:id="rId43"/>
    <p:sldLayoutId id="2147483746" r:id="rId44"/>
    <p:sldLayoutId id="2147483747" r:id="rId45"/>
    <p:sldLayoutId id="2147483748" r:id="rId46"/>
    <p:sldLayoutId id="2147483749" r:id="rId47"/>
    <p:sldLayoutId id="2147483750" r:id="rId48"/>
    <p:sldLayoutId id="2147483751" r:id="rId49"/>
    <p:sldLayoutId id="2147483752" r:id="rId50"/>
    <p:sldLayoutId id="2147483753" r:id="rId51"/>
    <p:sldLayoutId id="2147483754" r:id="rId52"/>
    <p:sldLayoutId id="2147483755" r:id="rId53"/>
    <p:sldLayoutId id="2147483756" r:id="rId54"/>
    <p:sldLayoutId id="2147483757" r:id="rId55"/>
    <p:sldLayoutId id="2147483758" r:id="rId56"/>
    <p:sldLayoutId id="2147483759" r:id="rId57"/>
    <p:sldLayoutId id="2147483760" r:id="rId58"/>
    <p:sldLayoutId id="2147483761" r:id="rId59"/>
    <p:sldLayoutId id="2147483762" r:id="rId60"/>
  </p:sldLayoutIdLst>
  <p:txStyles>
    <p:titleStyle>
      <a:lvl1pPr algn="l" defTabSz="914400" rtl="0" eaLnBrk="1" latinLnBrk="0" hangingPunct="1">
        <a:lnSpc>
          <a:spcPct val="90000"/>
        </a:lnSpc>
        <a:spcBef>
          <a:spcPct val="0"/>
        </a:spcBef>
        <a:buNone/>
        <a:defRPr lang="en-AU" sz="4000" kern="1200" dirty="0" smtClean="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468000" indent="-2160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908">
          <p15:clr>
            <a:srgbClr val="F26B43"/>
          </p15:clr>
        </p15:guide>
        <p15:guide id="3" pos="415">
          <p15:clr>
            <a:srgbClr val="F26B43"/>
          </p15:clr>
        </p15:guide>
        <p15:guide id="4" pos="7265">
          <p15:clr>
            <a:srgbClr val="F26B43"/>
          </p15:clr>
        </p15:guide>
        <p15:guide id="5" orient="horz" pos="414">
          <p15:clr>
            <a:srgbClr val="F26B43"/>
          </p15:clr>
        </p15:guide>
        <p15:guide id="6" orient="horz" pos="3906">
          <p15:clr>
            <a:srgbClr val="F26B43"/>
          </p15:clr>
        </p15:guide>
        <p15:guide id="7" pos="1436">
          <p15:clr>
            <a:srgbClr val="F26B43"/>
          </p15:clr>
        </p15:guide>
        <p15:guide id="8" pos="1572">
          <p15:clr>
            <a:srgbClr val="F26B43"/>
          </p15:clr>
        </p15:guide>
        <p15:guide id="9" pos="3772">
          <p15:clr>
            <a:srgbClr val="F26B43"/>
          </p15:clr>
        </p15:guide>
        <p15:guide id="10" pos="6244">
          <p15:clr>
            <a:srgbClr val="F26B43"/>
          </p15:clr>
        </p15:guide>
        <p15:guide id="11" pos="2615">
          <p15:clr>
            <a:srgbClr val="F26B43"/>
          </p15:clr>
        </p15:guide>
        <p15:guide id="12" pos="4929">
          <p15:clr>
            <a:srgbClr val="F26B43"/>
          </p15:clr>
        </p15:guide>
        <p15:guide id="13" pos="2751">
          <p15:clr>
            <a:srgbClr val="F26B43"/>
          </p15:clr>
        </p15:guide>
        <p15:guide id="14" pos="5065">
          <p15:clr>
            <a:srgbClr val="F26B43"/>
          </p15:clr>
        </p15:guide>
        <p15:guide id="15" pos="6108">
          <p15:clr>
            <a:srgbClr val="F26B43"/>
          </p15:clr>
        </p15:guide>
        <p15:guide id="16" orient="horz" pos="114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1.xml"/><Relationship Id="rId4" Type="http://schemas.openxmlformats.org/officeDocument/2006/relationships/image" Target="../media/image15.jpeg"/></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5.xml"/><Relationship Id="rId5" Type="http://schemas.openxmlformats.org/officeDocument/2006/relationships/image" Target="../media/image55.jpeg"/><Relationship Id="rId4" Type="http://schemas.openxmlformats.org/officeDocument/2006/relationships/image" Target="../media/image54.jpeg"/></Relationships>
</file>

<file path=ppt/slides/_rels/slide1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diagramColors" Target="../diagrams/colors1.xml"/><Relationship Id="rId11" Type="http://schemas.openxmlformats.org/officeDocument/2006/relationships/image" Target="../media/image19.png"/><Relationship Id="rId5" Type="http://schemas.openxmlformats.org/officeDocument/2006/relationships/diagramQuickStyle" Target="../diagrams/quickStyle1.xml"/><Relationship Id="rId10" Type="http://schemas.openxmlformats.org/officeDocument/2006/relationships/image" Target="../media/image18.png"/><Relationship Id="rId4" Type="http://schemas.openxmlformats.org/officeDocument/2006/relationships/diagramLayout" Target="../diagrams/layout1.xml"/><Relationship Id="rId9" Type="http://schemas.openxmlformats.org/officeDocument/2006/relationships/image" Target="../media/image17.png"/><Relationship Id="rId14" Type="http://schemas.openxmlformats.org/officeDocument/2006/relationships/image" Target="../media/image22.jpeg"/></Relationships>
</file>

<file path=ppt/slides/_rels/slide2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xml"/><Relationship Id="rId1" Type="http://schemas.openxmlformats.org/officeDocument/2006/relationships/slideLayout" Target="../slideLayouts/slideLayout35.xml"/><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35.xml"/><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hyperlink" Target="https://www.arup.com/" TargetMode="External"/><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5.xml"/><Relationship Id="rId5" Type="http://schemas.openxmlformats.org/officeDocument/2006/relationships/image" Target="../media/image26.jpeg"/><Relationship Id="rId4" Type="http://schemas.openxmlformats.org/officeDocument/2006/relationships/image" Target="../media/image25.jpe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3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F6E257-77D9-46B8-BB7F-CF5A2F663D9F}"/>
              </a:ext>
            </a:extLst>
          </p:cNvPr>
          <p:cNvPicPr>
            <a:picLocks noChangeAspect="1"/>
          </p:cNvPicPr>
          <p:nvPr/>
        </p:nvPicPr>
        <p:blipFill>
          <a:blip r:embed="rId2"/>
          <a:stretch>
            <a:fillRect/>
          </a:stretch>
        </p:blipFill>
        <p:spPr>
          <a:xfrm>
            <a:off x="1423878" y="1457713"/>
            <a:ext cx="9907121" cy="4075647"/>
          </a:xfrm>
          <a:prstGeom prst="rect">
            <a:avLst/>
          </a:prstGeom>
        </p:spPr>
      </p:pic>
      <p:sp>
        <p:nvSpPr>
          <p:cNvPr id="12" name="Oval 11">
            <a:extLst>
              <a:ext uri="{FF2B5EF4-FFF2-40B4-BE49-F238E27FC236}">
                <a16:creationId xmlns:a16="http://schemas.microsoft.com/office/drawing/2014/main" id="{1FC70B79-C1B8-4411-B0F7-C3C8F8009C49}"/>
              </a:ext>
            </a:extLst>
          </p:cNvPr>
          <p:cNvSpPr/>
          <p:nvPr/>
        </p:nvSpPr>
        <p:spPr>
          <a:xfrm>
            <a:off x="-731898" y="4559207"/>
            <a:ext cx="4320000" cy="432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B6185113-C322-425B-844A-73C8C8582C28}"/>
              </a:ext>
            </a:extLst>
          </p:cNvPr>
          <p:cNvSpPr/>
          <p:nvPr/>
        </p:nvSpPr>
        <p:spPr>
          <a:xfrm>
            <a:off x="5350329" y="-2302500"/>
            <a:ext cx="6841671" cy="472558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 Placeholder 1">
            <a:extLst>
              <a:ext uri="{FF2B5EF4-FFF2-40B4-BE49-F238E27FC236}">
                <a16:creationId xmlns:a16="http://schemas.microsoft.com/office/drawing/2014/main" id="{C4FF6294-793B-4770-B57B-2D3065A6F0C7}"/>
              </a:ext>
            </a:extLst>
          </p:cNvPr>
          <p:cNvSpPr>
            <a:spLocks noGrp="1"/>
          </p:cNvSpPr>
          <p:nvPr>
            <p:ph type="body" sz="quarter" idx="10"/>
          </p:nvPr>
        </p:nvSpPr>
        <p:spPr>
          <a:xfrm>
            <a:off x="6096000" y="60291"/>
            <a:ext cx="8673974" cy="615553"/>
          </a:xfrm>
        </p:spPr>
        <p:txBody>
          <a:bodyPr vert="horz" lIns="0" tIns="0" rIns="0" bIns="0" rtlCol="0" anchor="t">
            <a:noAutofit/>
          </a:bodyPr>
          <a:lstStyle/>
          <a:p>
            <a:r>
              <a:rPr lang="en-AU" sz="2800" dirty="0">
                <a:solidFill>
                  <a:schemeClr val="bg1"/>
                </a:solidFill>
                <a:latin typeface="Times New Roman"/>
                <a:cs typeface="Times New Roman"/>
              </a:rPr>
              <a:t>Armagh City, Banbridge and Craigavon </a:t>
            </a:r>
          </a:p>
          <a:p>
            <a:r>
              <a:rPr lang="en-AU" sz="2800" dirty="0">
                <a:solidFill>
                  <a:schemeClr val="bg1"/>
                </a:solidFill>
                <a:latin typeface="Times New Roman"/>
                <a:cs typeface="Times New Roman"/>
              </a:rPr>
              <a:t>Borough Council</a:t>
            </a:r>
          </a:p>
          <a:p>
            <a:r>
              <a:rPr lang="en-AU" sz="2800" dirty="0">
                <a:solidFill>
                  <a:schemeClr val="bg1"/>
                </a:solidFill>
                <a:latin typeface="Times New Roman"/>
                <a:cs typeface="Times New Roman"/>
              </a:rPr>
              <a:t>Active Travel Masterplan</a:t>
            </a:r>
          </a:p>
        </p:txBody>
      </p:sp>
      <p:sp>
        <p:nvSpPr>
          <p:cNvPr id="17" name="Text Placeholder 2">
            <a:extLst>
              <a:ext uri="{FF2B5EF4-FFF2-40B4-BE49-F238E27FC236}">
                <a16:creationId xmlns:a16="http://schemas.microsoft.com/office/drawing/2014/main" id="{DC7F333B-B3FA-4AE5-87B4-90524AEB265D}"/>
              </a:ext>
            </a:extLst>
          </p:cNvPr>
          <p:cNvSpPr>
            <a:spLocks noGrp="1"/>
          </p:cNvSpPr>
          <p:nvPr>
            <p:ph type="body" sz="quarter" idx="11"/>
          </p:nvPr>
        </p:nvSpPr>
        <p:spPr>
          <a:xfrm>
            <a:off x="9974339" y="1046045"/>
            <a:ext cx="1587566" cy="615950"/>
          </a:xfrm>
        </p:spPr>
        <p:txBody>
          <a:bodyPr/>
          <a:lstStyle/>
          <a:p>
            <a:r>
              <a:rPr lang="en-AU" sz="1800" dirty="0">
                <a:solidFill>
                  <a:schemeClr val="bg1"/>
                </a:solidFill>
              </a:rPr>
              <a:t>October 2021</a:t>
            </a:r>
          </a:p>
        </p:txBody>
      </p:sp>
      <p:pic>
        <p:nvPicPr>
          <p:cNvPr id="19" name="Picture 18" descr="Logo, icon&#10;&#10;Description automatically generated">
            <a:extLst>
              <a:ext uri="{FF2B5EF4-FFF2-40B4-BE49-F238E27FC236}">
                <a16:creationId xmlns:a16="http://schemas.microsoft.com/office/drawing/2014/main" id="{808889C9-CE4D-40D4-9C5D-8690DEE806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9784" y="6210003"/>
            <a:ext cx="851150" cy="225098"/>
          </a:xfrm>
          <a:prstGeom prst="rect">
            <a:avLst/>
          </a:prstGeom>
        </p:spPr>
      </p:pic>
      <p:pic>
        <p:nvPicPr>
          <p:cNvPr id="1026" name="Picture 2">
            <a:extLst>
              <a:ext uri="{FF2B5EF4-FFF2-40B4-BE49-F238E27FC236}">
                <a16:creationId xmlns:a16="http://schemas.microsoft.com/office/drawing/2014/main" id="{67EF3CA2-4A2E-40EC-9C91-B6A541ECB58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8025" y="5077514"/>
            <a:ext cx="2621819" cy="867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698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98B5258-1F91-4E9E-9D37-C04CC7EA99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8812" y="2856638"/>
            <a:ext cx="4865688" cy="3140027"/>
          </a:xfrm>
          <a:prstGeom prst="rect">
            <a:avLst/>
          </a:prstGeom>
        </p:spPr>
      </p:pic>
      <p:sp>
        <p:nvSpPr>
          <p:cNvPr id="3" name="Text Placeholder 2">
            <a:extLst>
              <a:ext uri="{FF2B5EF4-FFF2-40B4-BE49-F238E27FC236}">
                <a16:creationId xmlns:a16="http://schemas.microsoft.com/office/drawing/2014/main" id="{4AC28B96-3C92-4E70-9583-9E82074C158C}"/>
              </a:ext>
            </a:extLst>
          </p:cNvPr>
          <p:cNvSpPr>
            <a:spLocks noGrp="1"/>
          </p:cNvSpPr>
          <p:nvPr>
            <p:ph type="body" sz="quarter" idx="11"/>
          </p:nvPr>
        </p:nvSpPr>
        <p:spPr/>
        <p:txBody>
          <a:bodyPr/>
          <a:lstStyle/>
          <a:p>
            <a:r>
              <a:rPr lang="en-GB" dirty="0"/>
              <a:t>Lurgan Cycle Parking</a:t>
            </a:r>
          </a:p>
        </p:txBody>
      </p:sp>
      <p:sp>
        <p:nvSpPr>
          <p:cNvPr id="4" name="Text Placeholder 3">
            <a:extLst>
              <a:ext uri="{FF2B5EF4-FFF2-40B4-BE49-F238E27FC236}">
                <a16:creationId xmlns:a16="http://schemas.microsoft.com/office/drawing/2014/main" id="{1D51CE70-144F-4701-9627-9480AE7D5C94}"/>
              </a:ext>
            </a:extLst>
          </p:cNvPr>
          <p:cNvSpPr>
            <a:spLocks noGrp="1"/>
          </p:cNvSpPr>
          <p:nvPr>
            <p:ph type="body" sz="quarter" idx="14"/>
          </p:nvPr>
        </p:nvSpPr>
        <p:spPr/>
        <p:txBody>
          <a:bodyPr/>
          <a:lstStyle/>
          <a:p>
            <a:r>
              <a:rPr lang="en-GB" dirty="0"/>
              <a:t>Key Areas </a:t>
            </a:r>
          </a:p>
        </p:txBody>
      </p:sp>
      <p:sp>
        <p:nvSpPr>
          <p:cNvPr id="13" name="TextBox 12">
            <a:extLst>
              <a:ext uri="{FF2B5EF4-FFF2-40B4-BE49-F238E27FC236}">
                <a16:creationId xmlns:a16="http://schemas.microsoft.com/office/drawing/2014/main" id="{F1250B56-50F0-4888-8057-3EC20E1E6C21}"/>
              </a:ext>
            </a:extLst>
          </p:cNvPr>
          <p:cNvSpPr txBox="1"/>
          <p:nvPr/>
        </p:nvSpPr>
        <p:spPr>
          <a:xfrm>
            <a:off x="2042280" y="3006788"/>
            <a:ext cx="222250" cy="215444"/>
          </a:xfrm>
          <a:prstGeom prst="rect">
            <a:avLst/>
          </a:prstGeom>
          <a:noFill/>
        </p:spPr>
        <p:txBody>
          <a:bodyPr wrap="square" rtlCol="0">
            <a:spAutoFit/>
          </a:bodyPr>
          <a:lstStyle/>
          <a:p>
            <a:r>
              <a:rPr lang="en-GB" sz="800" dirty="0">
                <a:solidFill>
                  <a:srgbClr val="FFFFFF"/>
                </a:solidFill>
              </a:rPr>
              <a:t>1</a:t>
            </a:r>
          </a:p>
        </p:txBody>
      </p:sp>
      <p:sp>
        <p:nvSpPr>
          <p:cNvPr id="16" name="TextBox 15">
            <a:extLst>
              <a:ext uri="{FF2B5EF4-FFF2-40B4-BE49-F238E27FC236}">
                <a16:creationId xmlns:a16="http://schemas.microsoft.com/office/drawing/2014/main" id="{F6CB8453-1B68-4D12-AB0E-C1EE2095BE32}"/>
              </a:ext>
            </a:extLst>
          </p:cNvPr>
          <p:cNvSpPr txBox="1"/>
          <p:nvPr/>
        </p:nvSpPr>
        <p:spPr>
          <a:xfrm>
            <a:off x="2679699" y="3728334"/>
            <a:ext cx="222250" cy="215444"/>
          </a:xfrm>
          <a:prstGeom prst="rect">
            <a:avLst/>
          </a:prstGeom>
          <a:noFill/>
        </p:spPr>
        <p:txBody>
          <a:bodyPr wrap="square" rtlCol="0">
            <a:spAutoFit/>
          </a:bodyPr>
          <a:lstStyle/>
          <a:p>
            <a:r>
              <a:rPr lang="en-GB" sz="800" dirty="0">
                <a:solidFill>
                  <a:srgbClr val="FFFFFF"/>
                </a:solidFill>
              </a:rPr>
              <a:t>2</a:t>
            </a:r>
          </a:p>
        </p:txBody>
      </p:sp>
      <p:pic>
        <p:nvPicPr>
          <p:cNvPr id="5" name="Picture 4">
            <a:extLst>
              <a:ext uri="{FF2B5EF4-FFF2-40B4-BE49-F238E27FC236}">
                <a16:creationId xmlns:a16="http://schemas.microsoft.com/office/drawing/2014/main" id="{A10CA5DC-1DA0-40B3-A1E0-B24A5C50C9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43509" y="1618298"/>
            <a:ext cx="6227940" cy="4378367"/>
          </a:xfrm>
          <a:prstGeom prst="rect">
            <a:avLst/>
          </a:prstGeom>
        </p:spPr>
      </p:pic>
      <p:graphicFrame>
        <p:nvGraphicFramePr>
          <p:cNvPr id="7" name="Table 6">
            <a:extLst>
              <a:ext uri="{FF2B5EF4-FFF2-40B4-BE49-F238E27FC236}">
                <a16:creationId xmlns:a16="http://schemas.microsoft.com/office/drawing/2014/main" id="{FA12215B-DC33-44AB-96F7-612B879558C1}"/>
              </a:ext>
            </a:extLst>
          </p:cNvPr>
          <p:cNvGraphicFramePr>
            <a:graphicFrameLocks noGrp="1"/>
          </p:cNvGraphicFramePr>
          <p:nvPr>
            <p:extLst>
              <p:ext uri="{D42A27DB-BD31-4B8C-83A1-F6EECF244321}">
                <p14:modId xmlns:p14="http://schemas.microsoft.com/office/powerpoint/2010/main" val="405078295"/>
              </p:ext>
            </p:extLst>
          </p:nvPr>
        </p:nvGraphicFramePr>
        <p:xfrm>
          <a:off x="669130" y="1618298"/>
          <a:ext cx="4508500" cy="920750"/>
        </p:xfrm>
        <a:graphic>
          <a:graphicData uri="http://schemas.openxmlformats.org/drawingml/2006/table">
            <a:tbl>
              <a:tblPr>
                <a:tableStyleId>{08FB837D-C827-4EFA-A057-4D05807E0F7C}</a:tableStyleId>
              </a:tblPr>
              <a:tblGrid>
                <a:gridCol w="334010">
                  <a:extLst>
                    <a:ext uri="{9D8B030D-6E8A-4147-A177-3AD203B41FA5}">
                      <a16:colId xmlns:a16="http://schemas.microsoft.com/office/drawing/2014/main" val="2015857012"/>
                    </a:ext>
                  </a:extLst>
                </a:gridCol>
                <a:gridCol w="3125638">
                  <a:extLst>
                    <a:ext uri="{9D8B030D-6E8A-4147-A177-3AD203B41FA5}">
                      <a16:colId xmlns:a16="http://schemas.microsoft.com/office/drawing/2014/main" val="3884587835"/>
                    </a:ext>
                  </a:extLst>
                </a:gridCol>
                <a:gridCol w="1048852">
                  <a:extLst>
                    <a:ext uri="{9D8B030D-6E8A-4147-A177-3AD203B41FA5}">
                      <a16:colId xmlns:a16="http://schemas.microsoft.com/office/drawing/2014/main" val="831438218"/>
                    </a:ext>
                  </a:extLst>
                </a:gridCol>
              </a:tblGrid>
              <a:tr h="184150">
                <a:tc>
                  <a:txBody>
                    <a:bodyPr/>
                    <a:lstStyle/>
                    <a:p>
                      <a:pPr algn="l" fontAlgn="ctr"/>
                      <a:r>
                        <a:rPr lang="en-GB" sz="1100" b="1" u="none" strike="noStrike" dirty="0">
                          <a:solidFill>
                            <a:srgbClr val="000000"/>
                          </a:solidFill>
                          <a:effectLst/>
                        </a:rPr>
                        <a:t>1</a:t>
                      </a:r>
                      <a:endParaRPr lang="en-GB" sz="11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en-GB" sz="1100" u="none" strike="noStrike">
                          <a:effectLst/>
                        </a:rPr>
                        <a:t>Wesley Place Car Park</a:t>
                      </a:r>
                      <a:endParaRPr lang="en-GB" sz="1100" b="1"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en-GB" sz="1100" u="none" strike="noStrike" dirty="0">
                          <a:effectLst/>
                        </a:rPr>
                        <a:t>5 Sheffield Stands</a:t>
                      </a:r>
                      <a:endParaRPr lang="en-GB"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774310141"/>
                  </a:ext>
                </a:extLst>
              </a:tr>
              <a:tr h="184150">
                <a:tc>
                  <a:txBody>
                    <a:bodyPr/>
                    <a:lstStyle/>
                    <a:p>
                      <a:pPr algn="l" fontAlgn="ctr"/>
                      <a:r>
                        <a:rPr lang="en-GB" sz="1100" b="1" u="none" strike="noStrike" dirty="0">
                          <a:solidFill>
                            <a:srgbClr val="000000"/>
                          </a:solidFill>
                          <a:effectLst/>
                        </a:rPr>
                        <a:t>2</a:t>
                      </a:r>
                      <a:endParaRPr lang="en-GB" sz="11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en-GB" sz="1100" u="none" strike="noStrike">
                          <a:effectLst/>
                        </a:rPr>
                        <a:t>Church Place (Adjacent to Church Walk)</a:t>
                      </a:r>
                      <a:endParaRPr lang="en-GB" sz="1100" b="1"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en-GB" sz="1100" u="none" strike="noStrike" dirty="0">
                          <a:effectLst/>
                        </a:rPr>
                        <a:t>5 Sheffield Stands</a:t>
                      </a:r>
                      <a:endParaRPr lang="en-GB"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823215893"/>
                  </a:ext>
                </a:extLst>
              </a:tr>
              <a:tr h="184150">
                <a:tc>
                  <a:txBody>
                    <a:bodyPr/>
                    <a:lstStyle/>
                    <a:p>
                      <a:pPr algn="l" fontAlgn="ctr"/>
                      <a:r>
                        <a:rPr lang="en-GB" sz="1100" b="1" u="none" strike="noStrike" dirty="0">
                          <a:solidFill>
                            <a:srgbClr val="000000"/>
                          </a:solidFill>
                          <a:effectLst/>
                        </a:rPr>
                        <a:t>3</a:t>
                      </a:r>
                      <a:endParaRPr lang="en-GB" sz="11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en-GB" sz="1100" u="none" strike="noStrike">
                          <a:effectLst/>
                        </a:rPr>
                        <a:t>Church Place (Adjacent to Memorial/ Public Realm)</a:t>
                      </a:r>
                      <a:endParaRPr lang="en-GB" sz="1100" b="1"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en-GB" sz="1100" u="none" strike="noStrike" dirty="0">
                          <a:effectLst/>
                        </a:rPr>
                        <a:t>5 Sheffield Stands</a:t>
                      </a:r>
                      <a:endParaRPr lang="en-GB"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241814766"/>
                  </a:ext>
                </a:extLst>
              </a:tr>
              <a:tr h="184150">
                <a:tc>
                  <a:txBody>
                    <a:bodyPr/>
                    <a:lstStyle/>
                    <a:p>
                      <a:pPr algn="l" fontAlgn="ctr"/>
                      <a:r>
                        <a:rPr lang="en-GB" sz="1100" b="1" u="none" strike="noStrike" dirty="0">
                          <a:solidFill>
                            <a:srgbClr val="000000"/>
                          </a:solidFill>
                          <a:effectLst/>
                        </a:rPr>
                        <a:t>4</a:t>
                      </a:r>
                      <a:endParaRPr lang="en-GB" sz="11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en-GB" sz="1100" u="none" strike="noStrike" dirty="0">
                          <a:effectLst/>
                        </a:rPr>
                        <a:t>Kitchen Hill/ Upper Bann Institute</a:t>
                      </a:r>
                      <a:endParaRPr lang="en-GB" sz="11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en-GB" sz="1100" u="none" strike="noStrike" dirty="0">
                          <a:effectLst/>
                        </a:rPr>
                        <a:t>5 Sheffield Stands</a:t>
                      </a:r>
                      <a:endParaRPr lang="en-GB"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179843702"/>
                  </a:ext>
                </a:extLst>
              </a:tr>
              <a:tr h="184150">
                <a:tc>
                  <a:txBody>
                    <a:bodyPr/>
                    <a:lstStyle/>
                    <a:p>
                      <a:pPr algn="l" fontAlgn="ctr"/>
                      <a:r>
                        <a:rPr lang="en-GB" sz="1100" b="1" u="none" strike="noStrike" dirty="0">
                          <a:solidFill>
                            <a:srgbClr val="000000"/>
                          </a:solidFill>
                          <a:effectLst/>
                        </a:rPr>
                        <a:t>5</a:t>
                      </a:r>
                      <a:endParaRPr lang="en-GB" sz="11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en-GB" sz="1100" u="none" strike="noStrike" dirty="0">
                          <a:effectLst/>
                        </a:rPr>
                        <a:t>Market Street/ Town Hall</a:t>
                      </a:r>
                      <a:endParaRPr lang="en-GB" sz="11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en-GB" sz="1100" u="none" strike="noStrike" dirty="0">
                          <a:effectLst/>
                        </a:rPr>
                        <a:t>5 Sheffield Stands</a:t>
                      </a:r>
                      <a:endParaRPr lang="en-GB"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129324471"/>
                  </a:ext>
                </a:extLst>
              </a:tr>
            </a:tbl>
          </a:graphicData>
        </a:graphic>
      </p:graphicFrame>
      <p:sp>
        <p:nvSpPr>
          <p:cNvPr id="14" name="TextBox 13">
            <a:extLst>
              <a:ext uri="{FF2B5EF4-FFF2-40B4-BE49-F238E27FC236}">
                <a16:creationId xmlns:a16="http://schemas.microsoft.com/office/drawing/2014/main" id="{D50F67C0-8435-48D2-8DD4-BD9C26306D4D}"/>
              </a:ext>
            </a:extLst>
          </p:cNvPr>
          <p:cNvSpPr txBox="1"/>
          <p:nvPr/>
        </p:nvSpPr>
        <p:spPr>
          <a:xfrm>
            <a:off x="2923380" y="4087902"/>
            <a:ext cx="222250" cy="215444"/>
          </a:xfrm>
          <a:prstGeom prst="rect">
            <a:avLst/>
          </a:prstGeom>
          <a:noFill/>
        </p:spPr>
        <p:txBody>
          <a:bodyPr wrap="square" rtlCol="0">
            <a:spAutoFit/>
          </a:bodyPr>
          <a:lstStyle/>
          <a:p>
            <a:r>
              <a:rPr lang="en-GB" sz="800" dirty="0">
                <a:solidFill>
                  <a:srgbClr val="FFFFFF"/>
                </a:solidFill>
              </a:rPr>
              <a:t>3</a:t>
            </a:r>
          </a:p>
        </p:txBody>
      </p:sp>
      <p:sp>
        <p:nvSpPr>
          <p:cNvPr id="15" name="TextBox 14">
            <a:extLst>
              <a:ext uri="{FF2B5EF4-FFF2-40B4-BE49-F238E27FC236}">
                <a16:creationId xmlns:a16="http://schemas.microsoft.com/office/drawing/2014/main" id="{1CD66309-75FF-426B-B63A-93ACE4DD32FF}"/>
              </a:ext>
            </a:extLst>
          </p:cNvPr>
          <p:cNvSpPr txBox="1"/>
          <p:nvPr/>
        </p:nvSpPr>
        <p:spPr>
          <a:xfrm>
            <a:off x="2679699" y="5431326"/>
            <a:ext cx="222250" cy="215444"/>
          </a:xfrm>
          <a:prstGeom prst="rect">
            <a:avLst/>
          </a:prstGeom>
          <a:noFill/>
        </p:spPr>
        <p:txBody>
          <a:bodyPr wrap="square" rtlCol="0">
            <a:spAutoFit/>
          </a:bodyPr>
          <a:lstStyle/>
          <a:p>
            <a:r>
              <a:rPr lang="en-GB" sz="800" dirty="0">
                <a:solidFill>
                  <a:srgbClr val="FFFFFF"/>
                </a:solidFill>
              </a:rPr>
              <a:t>4</a:t>
            </a:r>
          </a:p>
        </p:txBody>
      </p:sp>
      <p:sp>
        <p:nvSpPr>
          <p:cNvPr id="17" name="TextBox 16">
            <a:extLst>
              <a:ext uri="{FF2B5EF4-FFF2-40B4-BE49-F238E27FC236}">
                <a16:creationId xmlns:a16="http://schemas.microsoft.com/office/drawing/2014/main" id="{0EFE5A75-CC24-4A84-9973-59486C5429E1}"/>
              </a:ext>
            </a:extLst>
          </p:cNvPr>
          <p:cNvSpPr txBox="1"/>
          <p:nvPr/>
        </p:nvSpPr>
        <p:spPr>
          <a:xfrm>
            <a:off x="3875086" y="4980872"/>
            <a:ext cx="222250" cy="215444"/>
          </a:xfrm>
          <a:prstGeom prst="rect">
            <a:avLst/>
          </a:prstGeom>
          <a:noFill/>
        </p:spPr>
        <p:txBody>
          <a:bodyPr wrap="square" rtlCol="0">
            <a:spAutoFit/>
          </a:bodyPr>
          <a:lstStyle/>
          <a:p>
            <a:r>
              <a:rPr lang="en-GB" sz="800" dirty="0">
                <a:solidFill>
                  <a:srgbClr val="FFFFFF"/>
                </a:solidFill>
              </a:rPr>
              <a:t>5</a:t>
            </a:r>
          </a:p>
        </p:txBody>
      </p:sp>
    </p:spTree>
    <p:extLst>
      <p:ext uri="{BB962C8B-B14F-4D97-AF65-F5344CB8AC3E}">
        <p14:creationId xmlns:p14="http://schemas.microsoft.com/office/powerpoint/2010/main" val="2047840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C28B96-3C92-4E70-9583-9E82074C158C}"/>
              </a:ext>
            </a:extLst>
          </p:cNvPr>
          <p:cNvSpPr>
            <a:spLocks noGrp="1"/>
          </p:cNvSpPr>
          <p:nvPr>
            <p:ph type="body" sz="quarter" idx="11"/>
          </p:nvPr>
        </p:nvSpPr>
        <p:spPr>
          <a:xfrm>
            <a:off x="658812" y="587958"/>
            <a:ext cx="9288269" cy="531742"/>
          </a:xfrm>
        </p:spPr>
        <p:txBody>
          <a:bodyPr/>
          <a:lstStyle/>
          <a:p>
            <a:r>
              <a:rPr lang="en-GB" dirty="0"/>
              <a:t>Black Paths  </a:t>
            </a:r>
          </a:p>
        </p:txBody>
      </p:sp>
      <p:sp>
        <p:nvSpPr>
          <p:cNvPr id="4" name="Text Placeholder 3">
            <a:extLst>
              <a:ext uri="{FF2B5EF4-FFF2-40B4-BE49-F238E27FC236}">
                <a16:creationId xmlns:a16="http://schemas.microsoft.com/office/drawing/2014/main" id="{1D51CE70-144F-4701-9627-9480AE7D5C94}"/>
              </a:ext>
            </a:extLst>
          </p:cNvPr>
          <p:cNvSpPr>
            <a:spLocks noGrp="1"/>
          </p:cNvSpPr>
          <p:nvPr>
            <p:ph type="body" sz="quarter" idx="14"/>
          </p:nvPr>
        </p:nvSpPr>
        <p:spPr>
          <a:xfrm>
            <a:off x="658812" y="1354497"/>
            <a:ext cx="9037636" cy="523220"/>
          </a:xfrm>
        </p:spPr>
        <p:txBody>
          <a:bodyPr/>
          <a:lstStyle/>
          <a:p>
            <a:r>
              <a:rPr lang="en-GB" dirty="0"/>
              <a:t>Overview</a:t>
            </a:r>
          </a:p>
          <a:p>
            <a:endParaRPr lang="en-GB" dirty="0"/>
          </a:p>
        </p:txBody>
      </p:sp>
      <p:sp>
        <p:nvSpPr>
          <p:cNvPr id="2" name="TextBox 1">
            <a:extLst>
              <a:ext uri="{FF2B5EF4-FFF2-40B4-BE49-F238E27FC236}">
                <a16:creationId xmlns:a16="http://schemas.microsoft.com/office/drawing/2014/main" id="{9C8CCAF8-020C-499C-A5D8-3DCB823B244C}"/>
              </a:ext>
            </a:extLst>
          </p:cNvPr>
          <p:cNvSpPr txBox="1"/>
          <p:nvPr/>
        </p:nvSpPr>
        <p:spPr>
          <a:xfrm>
            <a:off x="539874" y="1877717"/>
            <a:ext cx="6823366" cy="3970318"/>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Times New Roman" panose="02020603050405020304" pitchFamily="18" charset="0"/>
                <a:ea typeface="MS Mincho" panose="02020609040205080304" pitchFamily="49" charset="-128"/>
              </a:rPr>
              <a:t>T</a:t>
            </a:r>
            <a:r>
              <a:rPr lang="en-GB" sz="1800" dirty="0">
                <a:effectLst/>
                <a:latin typeface="Times New Roman" panose="02020603050405020304" pitchFamily="18" charset="0"/>
                <a:ea typeface="MS Mincho" panose="02020609040205080304" pitchFamily="49" charset="-128"/>
              </a:rPr>
              <a:t>he Black Paths Greenway is of a high quality, given its recent investment, but with some points requiring some maintenance.</a:t>
            </a:r>
          </a:p>
          <a:p>
            <a:pPr marL="285750" indent="-285750">
              <a:buFont typeface="Arial" panose="020B0604020202020204" pitchFamily="34" charset="0"/>
              <a:buChar char="•"/>
            </a:pPr>
            <a:r>
              <a:rPr lang="en-GB" dirty="0">
                <a:latin typeface="Times New Roman" panose="02020603050405020304" pitchFamily="18" charset="0"/>
                <a:ea typeface="MS Mincho" panose="02020609040205080304" pitchFamily="49" charset="-128"/>
              </a:rPr>
              <a:t>Connection from St Francis Primary to Lurgan Rail Station generally of good quality but lacks coherent wayfinding signage.</a:t>
            </a:r>
          </a:p>
          <a:p>
            <a:pPr marL="285750" indent="-285750">
              <a:buFont typeface="Arial" panose="020B0604020202020204" pitchFamily="34" charset="0"/>
              <a:buChar char="•"/>
            </a:pPr>
            <a:r>
              <a:rPr lang="en-GB" dirty="0">
                <a:latin typeface="Times New Roman" panose="02020603050405020304" pitchFamily="18" charset="0"/>
                <a:ea typeface="MS Mincho" panose="02020609040205080304" pitchFamily="49" charset="-128"/>
              </a:rPr>
              <a:t>Connection from Eden Villa Park to Portadown Rail Station constrained by mixed facilities and interfaces with commercial streets/ A27 high volume traffic route.</a:t>
            </a:r>
          </a:p>
          <a:p>
            <a:pPr marL="285750" indent="-285750">
              <a:buFont typeface="Arial" panose="020B0604020202020204" pitchFamily="34" charset="0"/>
              <a:buChar char="•"/>
            </a:pPr>
            <a:r>
              <a:rPr lang="en-GB" dirty="0">
                <a:latin typeface="Times New Roman" panose="02020603050405020304" pitchFamily="18" charset="0"/>
                <a:ea typeface="MS Mincho" panose="02020609040205080304" pitchFamily="49" charset="-128"/>
              </a:rPr>
              <a:t>A review of wayfinding found </a:t>
            </a:r>
            <a:r>
              <a:rPr lang="en-GB" sz="1800" dirty="0">
                <a:effectLst/>
                <a:latin typeface="Times New Roman" panose="02020603050405020304" pitchFamily="18" charset="0"/>
                <a:ea typeface="MS Mincho" panose="02020609040205080304" pitchFamily="49" charset="-128"/>
              </a:rPr>
              <a:t>evidence of frequent directional signage along the route, but some were obstructed by foliage, defaced with graffiti, and failed to include the destination, distance, or route number.</a:t>
            </a:r>
          </a:p>
          <a:p>
            <a:pPr marL="285750" indent="-285750">
              <a:buFont typeface="Arial" panose="020B0604020202020204" pitchFamily="34" charset="0"/>
              <a:buChar char="•"/>
            </a:pPr>
            <a:r>
              <a:rPr lang="en-GB" sz="1800" dirty="0">
                <a:effectLst/>
                <a:latin typeface="Times New Roman" panose="02020603050405020304" pitchFamily="18" charset="0"/>
                <a:ea typeface="MS Mincho" panose="02020609040205080304" pitchFamily="49" charset="-128"/>
              </a:rPr>
              <a:t>Gaps in signage provision were also noted along the route, most notably between Portadown Train Station and beginning of the greenway at Eden Villa Park and around the North Lake.</a:t>
            </a:r>
            <a:endParaRPr lang="en-GB" dirty="0"/>
          </a:p>
        </p:txBody>
      </p:sp>
      <p:pic>
        <p:nvPicPr>
          <p:cNvPr id="7" name="Picture 6">
            <a:extLst>
              <a:ext uri="{FF2B5EF4-FFF2-40B4-BE49-F238E27FC236}">
                <a16:creationId xmlns:a16="http://schemas.microsoft.com/office/drawing/2014/main" id="{ACCD6241-3B9D-40C0-B190-468886729B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08073" y="4452729"/>
            <a:ext cx="3991535" cy="1891251"/>
          </a:xfrm>
          <a:prstGeom prst="rect">
            <a:avLst/>
          </a:prstGeom>
          <a:ln>
            <a:solidFill>
              <a:schemeClr val="tx1"/>
            </a:solidFill>
          </a:ln>
        </p:spPr>
      </p:pic>
      <p:pic>
        <p:nvPicPr>
          <p:cNvPr id="11" name="Picture 10">
            <a:extLst>
              <a:ext uri="{FF2B5EF4-FFF2-40B4-BE49-F238E27FC236}">
                <a16:creationId xmlns:a16="http://schemas.microsoft.com/office/drawing/2014/main" id="{4606B2BC-CEEA-47DC-8B48-854BBB7192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08073" y="1764381"/>
            <a:ext cx="3991535" cy="2424488"/>
          </a:xfrm>
          <a:prstGeom prst="rect">
            <a:avLst/>
          </a:prstGeom>
          <a:ln>
            <a:solidFill>
              <a:schemeClr val="tx1"/>
            </a:solidFill>
          </a:ln>
        </p:spPr>
      </p:pic>
    </p:spTree>
    <p:extLst>
      <p:ext uri="{BB962C8B-B14F-4D97-AF65-F5344CB8AC3E}">
        <p14:creationId xmlns:p14="http://schemas.microsoft.com/office/powerpoint/2010/main" val="1063882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C28B96-3C92-4E70-9583-9E82074C158C}"/>
              </a:ext>
            </a:extLst>
          </p:cNvPr>
          <p:cNvSpPr>
            <a:spLocks noGrp="1"/>
          </p:cNvSpPr>
          <p:nvPr>
            <p:ph type="body" sz="quarter" idx="11"/>
          </p:nvPr>
        </p:nvSpPr>
        <p:spPr>
          <a:xfrm>
            <a:off x="658812" y="587958"/>
            <a:ext cx="9288269" cy="531742"/>
          </a:xfrm>
        </p:spPr>
        <p:txBody>
          <a:bodyPr/>
          <a:lstStyle/>
          <a:p>
            <a:r>
              <a:rPr lang="en-GB" dirty="0"/>
              <a:t>Black Paths – Lurgan Connections to Railway &amp; South Lake Leisure Centre</a:t>
            </a:r>
          </a:p>
        </p:txBody>
      </p:sp>
      <p:sp>
        <p:nvSpPr>
          <p:cNvPr id="4" name="Text Placeholder 3">
            <a:extLst>
              <a:ext uri="{FF2B5EF4-FFF2-40B4-BE49-F238E27FC236}">
                <a16:creationId xmlns:a16="http://schemas.microsoft.com/office/drawing/2014/main" id="{1D51CE70-144F-4701-9627-9480AE7D5C94}"/>
              </a:ext>
            </a:extLst>
          </p:cNvPr>
          <p:cNvSpPr>
            <a:spLocks noGrp="1"/>
          </p:cNvSpPr>
          <p:nvPr>
            <p:ph type="body" sz="quarter" idx="14"/>
          </p:nvPr>
        </p:nvSpPr>
        <p:spPr>
          <a:xfrm>
            <a:off x="658812" y="1910904"/>
            <a:ext cx="9037636" cy="523220"/>
          </a:xfrm>
        </p:spPr>
        <p:txBody>
          <a:bodyPr/>
          <a:lstStyle/>
          <a:p>
            <a:r>
              <a:rPr lang="en-GB" dirty="0"/>
              <a:t>Lurgan Station</a:t>
            </a:r>
          </a:p>
          <a:p>
            <a:endParaRPr lang="en-GB" dirty="0"/>
          </a:p>
        </p:txBody>
      </p:sp>
      <p:sp>
        <p:nvSpPr>
          <p:cNvPr id="2" name="TextBox 1">
            <a:extLst>
              <a:ext uri="{FF2B5EF4-FFF2-40B4-BE49-F238E27FC236}">
                <a16:creationId xmlns:a16="http://schemas.microsoft.com/office/drawing/2014/main" id="{9C8CCAF8-020C-499C-A5D8-3DCB823B244C}"/>
              </a:ext>
            </a:extLst>
          </p:cNvPr>
          <p:cNvSpPr txBox="1"/>
          <p:nvPr/>
        </p:nvSpPr>
        <p:spPr>
          <a:xfrm>
            <a:off x="547494" y="2271257"/>
            <a:ext cx="6823366" cy="369332"/>
          </a:xfrm>
          <a:prstGeom prst="rect">
            <a:avLst/>
          </a:prstGeom>
          <a:noFill/>
        </p:spPr>
        <p:txBody>
          <a:bodyPr wrap="square" rtlCol="0">
            <a:spAutoFit/>
          </a:bodyPr>
          <a:lstStyle/>
          <a:p>
            <a:endParaRPr lang="en-GB" dirty="0"/>
          </a:p>
        </p:txBody>
      </p:sp>
      <p:sp>
        <p:nvSpPr>
          <p:cNvPr id="10" name="TextBox 9">
            <a:extLst>
              <a:ext uri="{FF2B5EF4-FFF2-40B4-BE49-F238E27FC236}">
                <a16:creationId xmlns:a16="http://schemas.microsoft.com/office/drawing/2014/main" id="{84C466A2-74EF-4B66-8B22-C0097FF79F13}"/>
              </a:ext>
            </a:extLst>
          </p:cNvPr>
          <p:cNvSpPr txBox="1"/>
          <p:nvPr/>
        </p:nvSpPr>
        <p:spPr>
          <a:xfrm>
            <a:off x="547493" y="2283067"/>
            <a:ext cx="7085759" cy="1477328"/>
          </a:xfrm>
          <a:prstGeom prst="rect">
            <a:avLst/>
          </a:prstGeom>
          <a:noFill/>
        </p:spPr>
        <p:txBody>
          <a:bodyPr wrap="square">
            <a:spAutoFit/>
          </a:bodyPr>
          <a:lstStyle/>
          <a:p>
            <a:r>
              <a:rPr lang="en-GB" sz="1800" dirty="0">
                <a:effectLst/>
                <a:latin typeface="Times New Roman" panose="02020603050405020304" pitchFamily="18" charset="0"/>
                <a:ea typeface="MS Mincho" panose="02020609040205080304" pitchFamily="49" charset="-128"/>
              </a:rPr>
              <a:t>Silverwood Drive, Prospect Way and Charles Street all represent a ‘Quiet Street’ environment, providing a natural link between William Street and Francis Street/ Black Paths.</a:t>
            </a:r>
          </a:p>
          <a:p>
            <a:endParaRPr lang="en-GB" dirty="0">
              <a:latin typeface="Times New Roman" panose="02020603050405020304" pitchFamily="18" charset="0"/>
              <a:ea typeface="MS Mincho" panose="02020609040205080304" pitchFamily="49" charset="-128"/>
            </a:endParaRPr>
          </a:p>
          <a:p>
            <a:r>
              <a:rPr lang="en-GB" dirty="0">
                <a:latin typeface="Times New Roman" panose="02020603050405020304" pitchFamily="18" charset="0"/>
                <a:ea typeface="MS Mincho" panose="02020609040205080304" pitchFamily="49" charset="-128"/>
              </a:rPr>
              <a:t>William Street shared surface facilities on northern side remain.</a:t>
            </a:r>
          </a:p>
        </p:txBody>
      </p:sp>
      <p:pic>
        <p:nvPicPr>
          <p:cNvPr id="9" name="Picture 8">
            <a:extLst>
              <a:ext uri="{FF2B5EF4-FFF2-40B4-BE49-F238E27FC236}">
                <a16:creationId xmlns:a16="http://schemas.microsoft.com/office/drawing/2014/main" id="{B8C3FD26-367F-40C4-9785-1AEAC71F41B5}"/>
              </a:ext>
            </a:extLst>
          </p:cNvPr>
          <p:cNvPicPr>
            <a:picLocks noChangeAspect="1"/>
          </p:cNvPicPr>
          <p:nvPr/>
        </p:nvPicPr>
        <p:blipFill>
          <a:blip r:embed="rId2"/>
          <a:stretch>
            <a:fillRect/>
          </a:stretch>
        </p:blipFill>
        <p:spPr>
          <a:xfrm>
            <a:off x="8919207" y="1221035"/>
            <a:ext cx="2584326" cy="4729243"/>
          </a:xfrm>
          <a:prstGeom prst="rect">
            <a:avLst/>
          </a:prstGeom>
        </p:spPr>
      </p:pic>
      <p:sp>
        <p:nvSpPr>
          <p:cNvPr id="13" name="TextBox 12">
            <a:extLst>
              <a:ext uri="{FF2B5EF4-FFF2-40B4-BE49-F238E27FC236}">
                <a16:creationId xmlns:a16="http://schemas.microsoft.com/office/drawing/2014/main" id="{58BB8561-59FB-48C3-85C0-F21293D779EC}"/>
              </a:ext>
            </a:extLst>
          </p:cNvPr>
          <p:cNvSpPr txBox="1"/>
          <p:nvPr/>
        </p:nvSpPr>
        <p:spPr>
          <a:xfrm>
            <a:off x="547493" y="3985440"/>
            <a:ext cx="7085759" cy="923330"/>
          </a:xfrm>
          <a:prstGeom prst="rect">
            <a:avLst/>
          </a:prstGeom>
          <a:noFill/>
        </p:spPr>
        <p:txBody>
          <a:bodyPr wrap="square">
            <a:spAutoFit/>
          </a:bodyPr>
          <a:lstStyle/>
          <a:p>
            <a:r>
              <a:rPr lang="en-GB" sz="1800" dirty="0">
                <a:effectLst/>
                <a:latin typeface="Times New Roman" panose="02020603050405020304" pitchFamily="18" charset="0"/>
                <a:ea typeface="MS Mincho" panose="02020609040205080304" pitchFamily="49" charset="-128"/>
              </a:rPr>
              <a:t>Providing wayfinding ‘totems’ at key locations will give users advanced notice of the route and can be enhanced by additional simple directional signage.</a:t>
            </a:r>
            <a:endParaRPr lang="en-GB" dirty="0"/>
          </a:p>
        </p:txBody>
      </p:sp>
      <p:pic>
        <p:nvPicPr>
          <p:cNvPr id="5" name="Picture 4">
            <a:extLst>
              <a:ext uri="{FF2B5EF4-FFF2-40B4-BE49-F238E27FC236}">
                <a16:creationId xmlns:a16="http://schemas.microsoft.com/office/drawing/2014/main" id="{868764C1-34F7-4B1F-AE01-D041BB609C24}"/>
              </a:ext>
            </a:extLst>
          </p:cNvPr>
          <p:cNvPicPr>
            <a:picLocks noChangeAspect="1"/>
          </p:cNvPicPr>
          <p:nvPr/>
        </p:nvPicPr>
        <p:blipFill>
          <a:blip r:embed="rId3"/>
          <a:stretch>
            <a:fillRect/>
          </a:stretch>
        </p:blipFill>
        <p:spPr>
          <a:xfrm>
            <a:off x="5123563" y="4838405"/>
            <a:ext cx="2889754" cy="1213209"/>
          </a:xfrm>
          <a:prstGeom prst="rect">
            <a:avLst/>
          </a:prstGeom>
        </p:spPr>
      </p:pic>
      <p:sp>
        <p:nvSpPr>
          <p:cNvPr id="6" name="TextBox 5">
            <a:extLst>
              <a:ext uri="{FF2B5EF4-FFF2-40B4-BE49-F238E27FC236}">
                <a16:creationId xmlns:a16="http://schemas.microsoft.com/office/drawing/2014/main" id="{A3D43E8F-7D49-49E8-9C99-9511264C949D}"/>
              </a:ext>
            </a:extLst>
          </p:cNvPr>
          <p:cNvSpPr txBox="1"/>
          <p:nvPr/>
        </p:nvSpPr>
        <p:spPr>
          <a:xfrm>
            <a:off x="5177630" y="5866948"/>
            <a:ext cx="2717417" cy="369332"/>
          </a:xfrm>
          <a:prstGeom prst="rect">
            <a:avLst/>
          </a:prstGeom>
          <a:noFill/>
        </p:spPr>
        <p:txBody>
          <a:bodyPr wrap="square" rtlCol="0">
            <a:spAutoFit/>
          </a:bodyPr>
          <a:lstStyle/>
          <a:p>
            <a:r>
              <a:rPr lang="en-GB" dirty="0"/>
              <a:t>Indicative Directional Sign</a:t>
            </a:r>
          </a:p>
        </p:txBody>
      </p:sp>
      <p:sp>
        <p:nvSpPr>
          <p:cNvPr id="11" name="TextBox 10">
            <a:extLst>
              <a:ext uri="{FF2B5EF4-FFF2-40B4-BE49-F238E27FC236}">
                <a16:creationId xmlns:a16="http://schemas.microsoft.com/office/drawing/2014/main" id="{4633CB18-D23E-42E1-823D-B7B27D7A420E}"/>
              </a:ext>
            </a:extLst>
          </p:cNvPr>
          <p:cNvSpPr txBox="1"/>
          <p:nvPr/>
        </p:nvSpPr>
        <p:spPr>
          <a:xfrm>
            <a:off x="8852661" y="5866948"/>
            <a:ext cx="2717417" cy="369332"/>
          </a:xfrm>
          <a:prstGeom prst="rect">
            <a:avLst/>
          </a:prstGeom>
          <a:noFill/>
        </p:spPr>
        <p:txBody>
          <a:bodyPr wrap="square" rtlCol="0">
            <a:spAutoFit/>
          </a:bodyPr>
          <a:lstStyle/>
          <a:p>
            <a:r>
              <a:rPr lang="en-GB" dirty="0"/>
              <a:t>Indicative Totem Sign</a:t>
            </a:r>
          </a:p>
        </p:txBody>
      </p:sp>
    </p:spTree>
    <p:extLst>
      <p:ext uri="{BB962C8B-B14F-4D97-AF65-F5344CB8AC3E}">
        <p14:creationId xmlns:p14="http://schemas.microsoft.com/office/powerpoint/2010/main" val="725416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C28B96-3C92-4E70-9583-9E82074C158C}"/>
              </a:ext>
            </a:extLst>
          </p:cNvPr>
          <p:cNvSpPr>
            <a:spLocks noGrp="1"/>
          </p:cNvSpPr>
          <p:nvPr>
            <p:ph type="body" sz="quarter" idx="11"/>
          </p:nvPr>
        </p:nvSpPr>
        <p:spPr>
          <a:xfrm>
            <a:off x="658812" y="587958"/>
            <a:ext cx="9288269" cy="531742"/>
          </a:xfrm>
        </p:spPr>
        <p:txBody>
          <a:bodyPr/>
          <a:lstStyle/>
          <a:p>
            <a:r>
              <a:rPr lang="en-GB" dirty="0"/>
              <a:t>Black Paths – Lurgan Connections to Railway &amp; South Lake Leisure Centre</a:t>
            </a:r>
          </a:p>
        </p:txBody>
      </p:sp>
      <p:sp>
        <p:nvSpPr>
          <p:cNvPr id="4" name="Text Placeholder 3">
            <a:extLst>
              <a:ext uri="{FF2B5EF4-FFF2-40B4-BE49-F238E27FC236}">
                <a16:creationId xmlns:a16="http://schemas.microsoft.com/office/drawing/2014/main" id="{1D51CE70-144F-4701-9627-9480AE7D5C94}"/>
              </a:ext>
            </a:extLst>
          </p:cNvPr>
          <p:cNvSpPr>
            <a:spLocks noGrp="1"/>
          </p:cNvSpPr>
          <p:nvPr>
            <p:ph type="body" sz="quarter" idx="14"/>
          </p:nvPr>
        </p:nvSpPr>
        <p:spPr>
          <a:xfrm>
            <a:off x="658812" y="1910904"/>
            <a:ext cx="9037636" cy="523220"/>
          </a:xfrm>
        </p:spPr>
        <p:txBody>
          <a:bodyPr/>
          <a:lstStyle/>
          <a:p>
            <a:r>
              <a:rPr lang="en-GB" dirty="0"/>
              <a:t>Sign Locations</a:t>
            </a:r>
          </a:p>
          <a:p>
            <a:endParaRPr lang="en-GB" dirty="0"/>
          </a:p>
        </p:txBody>
      </p:sp>
      <p:sp>
        <p:nvSpPr>
          <p:cNvPr id="2" name="TextBox 1">
            <a:extLst>
              <a:ext uri="{FF2B5EF4-FFF2-40B4-BE49-F238E27FC236}">
                <a16:creationId xmlns:a16="http://schemas.microsoft.com/office/drawing/2014/main" id="{9C8CCAF8-020C-499C-A5D8-3DCB823B244C}"/>
              </a:ext>
            </a:extLst>
          </p:cNvPr>
          <p:cNvSpPr txBox="1"/>
          <p:nvPr/>
        </p:nvSpPr>
        <p:spPr>
          <a:xfrm>
            <a:off x="547494" y="2271257"/>
            <a:ext cx="6823366" cy="369332"/>
          </a:xfrm>
          <a:prstGeom prst="rect">
            <a:avLst/>
          </a:prstGeom>
          <a:noFill/>
        </p:spPr>
        <p:txBody>
          <a:bodyPr wrap="square" rtlCol="0">
            <a:spAutoFit/>
          </a:bodyPr>
          <a:lstStyle/>
          <a:p>
            <a:endParaRPr lang="en-GB" dirty="0"/>
          </a:p>
        </p:txBody>
      </p:sp>
      <p:graphicFrame>
        <p:nvGraphicFramePr>
          <p:cNvPr id="12" name="Table 11">
            <a:extLst>
              <a:ext uri="{FF2B5EF4-FFF2-40B4-BE49-F238E27FC236}">
                <a16:creationId xmlns:a16="http://schemas.microsoft.com/office/drawing/2014/main" id="{9450FF77-23A3-40B7-A5BE-D4599E149494}"/>
              </a:ext>
            </a:extLst>
          </p:cNvPr>
          <p:cNvGraphicFramePr>
            <a:graphicFrameLocks noGrp="1"/>
          </p:cNvGraphicFramePr>
          <p:nvPr>
            <p:extLst>
              <p:ext uri="{D42A27DB-BD31-4B8C-83A1-F6EECF244321}">
                <p14:modId xmlns:p14="http://schemas.microsoft.com/office/powerpoint/2010/main" val="3813125346"/>
              </p:ext>
            </p:extLst>
          </p:nvPr>
        </p:nvGraphicFramePr>
        <p:xfrm>
          <a:off x="658812" y="2433359"/>
          <a:ext cx="2387600" cy="1873250"/>
        </p:xfrm>
        <a:graphic>
          <a:graphicData uri="http://schemas.openxmlformats.org/drawingml/2006/table">
            <a:tbl>
              <a:tblPr>
                <a:tableStyleId>{775DCB02-9BB8-47FD-8907-85C794F793BA}</a:tableStyleId>
              </a:tblPr>
              <a:tblGrid>
                <a:gridCol w="2387600">
                  <a:extLst>
                    <a:ext uri="{9D8B030D-6E8A-4147-A177-3AD203B41FA5}">
                      <a16:colId xmlns:a16="http://schemas.microsoft.com/office/drawing/2014/main" val="288476364"/>
                    </a:ext>
                  </a:extLst>
                </a:gridCol>
              </a:tblGrid>
              <a:tr h="180975">
                <a:tc>
                  <a:txBody>
                    <a:bodyPr/>
                    <a:lstStyle/>
                    <a:p>
                      <a:pPr algn="l" fontAlgn="b"/>
                      <a:r>
                        <a:rPr lang="en-GB" sz="1100" b="0" u="none" strike="noStrike" dirty="0">
                          <a:solidFill>
                            <a:srgbClr val="000000"/>
                          </a:solidFill>
                          <a:effectLst/>
                        </a:rPr>
                        <a:t>St Francis Primary School</a:t>
                      </a:r>
                      <a:endParaRPr lang="en-GB" sz="1100" b="0" i="0" u="none" strike="noStrike" dirty="0">
                        <a:solidFill>
                          <a:srgbClr val="000000"/>
                        </a:solidFill>
                        <a:effectLst/>
                        <a:latin typeface="Calibri" panose="020F0502020204030204" pitchFamily="34" charset="0"/>
                      </a:endParaRPr>
                    </a:p>
                  </a:txBody>
                  <a:tcPr marL="6350" marR="6350" marT="6350" anchor="b"/>
                </a:tc>
                <a:extLst>
                  <a:ext uri="{0D108BD9-81ED-4DB2-BD59-A6C34878D82A}">
                    <a16:rowId xmlns:a16="http://schemas.microsoft.com/office/drawing/2014/main" val="2754167426"/>
                  </a:ext>
                </a:extLst>
              </a:tr>
              <a:tr h="180975">
                <a:tc>
                  <a:txBody>
                    <a:bodyPr/>
                    <a:lstStyle/>
                    <a:p>
                      <a:pPr algn="l" fontAlgn="b"/>
                      <a:r>
                        <a:rPr lang="en-GB" sz="1100" b="0" u="none" strike="noStrike">
                          <a:solidFill>
                            <a:srgbClr val="000000"/>
                          </a:solidFill>
                          <a:effectLst/>
                        </a:rPr>
                        <a:t>Francis Street/ Silverwood Drive Junction</a:t>
                      </a:r>
                      <a:endParaRPr lang="en-GB" sz="1100" b="0" i="0" u="none" strike="noStrike">
                        <a:solidFill>
                          <a:srgbClr val="000000"/>
                        </a:solidFill>
                        <a:effectLst/>
                        <a:latin typeface="Calibri" panose="020F0502020204030204" pitchFamily="34" charset="0"/>
                      </a:endParaRPr>
                    </a:p>
                  </a:txBody>
                  <a:tcPr marL="6350" marR="6350" marT="6350" anchor="b"/>
                </a:tc>
                <a:extLst>
                  <a:ext uri="{0D108BD9-81ED-4DB2-BD59-A6C34878D82A}">
                    <a16:rowId xmlns:a16="http://schemas.microsoft.com/office/drawing/2014/main" val="2541384958"/>
                  </a:ext>
                </a:extLst>
              </a:tr>
              <a:tr h="361950">
                <a:tc>
                  <a:txBody>
                    <a:bodyPr/>
                    <a:lstStyle/>
                    <a:p>
                      <a:pPr algn="l" fontAlgn="b"/>
                      <a:r>
                        <a:rPr lang="en-GB" sz="1100" b="0" u="none" strike="noStrike">
                          <a:solidFill>
                            <a:srgbClr val="000000"/>
                          </a:solidFill>
                          <a:effectLst/>
                        </a:rPr>
                        <a:t>Silverwood Drive/ Hawthorne Avenue/ Cyprus Gardens Junction</a:t>
                      </a:r>
                      <a:endParaRPr lang="en-GB" sz="1100" b="0" i="0" u="none" strike="noStrike">
                        <a:solidFill>
                          <a:srgbClr val="000000"/>
                        </a:solidFill>
                        <a:effectLst/>
                        <a:latin typeface="Calibri" panose="020F0502020204030204" pitchFamily="34" charset="0"/>
                      </a:endParaRPr>
                    </a:p>
                  </a:txBody>
                  <a:tcPr marL="6350" marR="6350" marT="6350" anchor="b"/>
                </a:tc>
                <a:extLst>
                  <a:ext uri="{0D108BD9-81ED-4DB2-BD59-A6C34878D82A}">
                    <a16:rowId xmlns:a16="http://schemas.microsoft.com/office/drawing/2014/main" val="3250535507"/>
                  </a:ext>
                </a:extLst>
              </a:tr>
              <a:tr h="361950">
                <a:tc>
                  <a:txBody>
                    <a:bodyPr/>
                    <a:lstStyle/>
                    <a:p>
                      <a:pPr algn="l" fontAlgn="b"/>
                      <a:r>
                        <a:rPr lang="en-GB" sz="1100" b="0" u="none" strike="noStrike">
                          <a:solidFill>
                            <a:srgbClr val="000000"/>
                          </a:solidFill>
                          <a:effectLst/>
                        </a:rPr>
                        <a:t>Silverwood Drive/ Oakfield Terrace Junction</a:t>
                      </a:r>
                      <a:endParaRPr lang="en-GB" sz="1100" b="0" i="0" u="none" strike="noStrike">
                        <a:solidFill>
                          <a:srgbClr val="000000"/>
                        </a:solidFill>
                        <a:effectLst/>
                        <a:latin typeface="Calibri" panose="020F0502020204030204" pitchFamily="34" charset="0"/>
                      </a:endParaRPr>
                    </a:p>
                  </a:txBody>
                  <a:tcPr marL="6350" marR="6350" marT="6350" anchor="b"/>
                </a:tc>
                <a:extLst>
                  <a:ext uri="{0D108BD9-81ED-4DB2-BD59-A6C34878D82A}">
                    <a16:rowId xmlns:a16="http://schemas.microsoft.com/office/drawing/2014/main" val="1212118027"/>
                  </a:ext>
                </a:extLst>
              </a:tr>
              <a:tr h="180975">
                <a:tc>
                  <a:txBody>
                    <a:bodyPr/>
                    <a:lstStyle/>
                    <a:p>
                      <a:pPr algn="l" fontAlgn="b"/>
                      <a:r>
                        <a:rPr lang="en-GB" sz="1100" b="0" u="none" strike="noStrike">
                          <a:solidFill>
                            <a:srgbClr val="000000"/>
                          </a:solidFill>
                          <a:effectLst/>
                        </a:rPr>
                        <a:t>Oakfield Terrace/ Prospect Way Junction</a:t>
                      </a:r>
                      <a:endParaRPr lang="en-GB" sz="1100" b="0" i="0" u="none" strike="noStrike">
                        <a:solidFill>
                          <a:srgbClr val="000000"/>
                        </a:solidFill>
                        <a:effectLst/>
                        <a:latin typeface="Calibri" panose="020F0502020204030204" pitchFamily="34" charset="0"/>
                      </a:endParaRPr>
                    </a:p>
                  </a:txBody>
                  <a:tcPr marL="6350" marR="6350" marT="6350" anchor="b"/>
                </a:tc>
                <a:extLst>
                  <a:ext uri="{0D108BD9-81ED-4DB2-BD59-A6C34878D82A}">
                    <a16:rowId xmlns:a16="http://schemas.microsoft.com/office/drawing/2014/main" val="3988944094"/>
                  </a:ext>
                </a:extLst>
              </a:tr>
              <a:tr h="180975">
                <a:tc>
                  <a:txBody>
                    <a:bodyPr/>
                    <a:lstStyle/>
                    <a:p>
                      <a:pPr algn="l" fontAlgn="b"/>
                      <a:r>
                        <a:rPr lang="en-GB" sz="1100" b="0" u="none" strike="noStrike">
                          <a:solidFill>
                            <a:srgbClr val="000000"/>
                          </a:solidFill>
                          <a:effectLst/>
                        </a:rPr>
                        <a:t>Charles Street/ Rectory Road Junction</a:t>
                      </a:r>
                      <a:endParaRPr lang="en-GB" sz="1100" b="0" i="0" u="none" strike="noStrike">
                        <a:solidFill>
                          <a:srgbClr val="000000"/>
                        </a:solidFill>
                        <a:effectLst/>
                        <a:latin typeface="Calibri" panose="020F0502020204030204" pitchFamily="34" charset="0"/>
                      </a:endParaRPr>
                    </a:p>
                  </a:txBody>
                  <a:tcPr marL="6350" marR="6350" marT="6350" anchor="b"/>
                </a:tc>
                <a:extLst>
                  <a:ext uri="{0D108BD9-81ED-4DB2-BD59-A6C34878D82A}">
                    <a16:rowId xmlns:a16="http://schemas.microsoft.com/office/drawing/2014/main" val="2503846002"/>
                  </a:ext>
                </a:extLst>
              </a:tr>
              <a:tr h="180975">
                <a:tc>
                  <a:txBody>
                    <a:bodyPr/>
                    <a:lstStyle/>
                    <a:p>
                      <a:pPr algn="l" fontAlgn="b"/>
                      <a:r>
                        <a:rPr lang="en-GB" sz="1100" b="0" u="none" strike="noStrike" dirty="0">
                          <a:solidFill>
                            <a:srgbClr val="000000"/>
                          </a:solidFill>
                          <a:effectLst/>
                        </a:rPr>
                        <a:t>Lurgan Rail Station</a:t>
                      </a:r>
                      <a:endParaRPr lang="en-GB" sz="1100" b="0" i="0" u="none" strike="noStrike" dirty="0">
                        <a:solidFill>
                          <a:srgbClr val="000000"/>
                        </a:solidFill>
                        <a:effectLst/>
                        <a:latin typeface="Calibri" panose="020F0502020204030204" pitchFamily="34" charset="0"/>
                      </a:endParaRPr>
                    </a:p>
                  </a:txBody>
                  <a:tcPr marL="6350" marR="6350" marT="6350" anchor="b"/>
                </a:tc>
                <a:extLst>
                  <a:ext uri="{0D108BD9-81ED-4DB2-BD59-A6C34878D82A}">
                    <a16:rowId xmlns:a16="http://schemas.microsoft.com/office/drawing/2014/main" val="719914938"/>
                  </a:ext>
                </a:extLst>
              </a:tr>
            </a:tbl>
          </a:graphicData>
        </a:graphic>
      </p:graphicFrame>
      <p:pic>
        <p:nvPicPr>
          <p:cNvPr id="16" name="Picture 15">
            <a:extLst>
              <a:ext uri="{FF2B5EF4-FFF2-40B4-BE49-F238E27FC236}">
                <a16:creationId xmlns:a16="http://schemas.microsoft.com/office/drawing/2014/main" id="{8A19C858-D639-4448-882C-40CC0281DB42}"/>
              </a:ext>
            </a:extLst>
          </p:cNvPr>
          <p:cNvPicPr>
            <a:picLocks noChangeAspect="1"/>
          </p:cNvPicPr>
          <p:nvPr/>
        </p:nvPicPr>
        <p:blipFill>
          <a:blip r:embed="rId2"/>
          <a:stretch>
            <a:fillRect/>
          </a:stretch>
        </p:blipFill>
        <p:spPr>
          <a:xfrm>
            <a:off x="4335780" y="1751812"/>
            <a:ext cx="6516070" cy="4718534"/>
          </a:xfrm>
          <a:prstGeom prst="rect">
            <a:avLst/>
          </a:prstGeom>
        </p:spPr>
      </p:pic>
    </p:spTree>
    <p:extLst>
      <p:ext uri="{BB962C8B-B14F-4D97-AF65-F5344CB8AC3E}">
        <p14:creationId xmlns:p14="http://schemas.microsoft.com/office/powerpoint/2010/main" val="2740803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C28B96-3C92-4E70-9583-9E82074C158C}"/>
              </a:ext>
            </a:extLst>
          </p:cNvPr>
          <p:cNvSpPr>
            <a:spLocks noGrp="1"/>
          </p:cNvSpPr>
          <p:nvPr>
            <p:ph type="body" sz="quarter" idx="11"/>
          </p:nvPr>
        </p:nvSpPr>
        <p:spPr>
          <a:xfrm>
            <a:off x="658812" y="587958"/>
            <a:ext cx="9288269" cy="531742"/>
          </a:xfrm>
        </p:spPr>
        <p:txBody>
          <a:bodyPr/>
          <a:lstStyle/>
          <a:p>
            <a:r>
              <a:rPr lang="en-GB" dirty="0"/>
              <a:t>Black Paths – South Lake Leisure Centre</a:t>
            </a:r>
          </a:p>
        </p:txBody>
      </p:sp>
      <p:sp>
        <p:nvSpPr>
          <p:cNvPr id="4" name="Text Placeholder 3">
            <a:extLst>
              <a:ext uri="{FF2B5EF4-FFF2-40B4-BE49-F238E27FC236}">
                <a16:creationId xmlns:a16="http://schemas.microsoft.com/office/drawing/2014/main" id="{1D51CE70-144F-4701-9627-9480AE7D5C94}"/>
              </a:ext>
            </a:extLst>
          </p:cNvPr>
          <p:cNvSpPr>
            <a:spLocks noGrp="1"/>
          </p:cNvSpPr>
          <p:nvPr>
            <p:ph type="body" sz="quarter" idx="14"/>
          </p:nvPr>
        </p:nvSpPr>
        <p:spPr>
          <a:xfrm>
            <a:off x="658812" y="1221146"/>
            <a:ext cx="9037636" cy="523220"/>
          </a:xfrm>
        </p:spPr>
        <p:txBody>
          <a:bodyPr/>
          <a:lstStyle/>
          <a:p>
            <a:r>
              <a:rPr lang="en-GB" dirty="0"/>
              <a:t>Sign Locations</a:t>
            </a:r>
          </a:p>
          <a:p>
            <a:endParaRPr lang="en-GB" dirty="0"/>
          </a:p>
        </p:txBody>
      </p:sp>
      <p:graphicFrame>
        <p:nvGraphicFramePr>
          <p:cNvPr id="12" name="Table 11">
            <a:extLst>
              <a:ext uri="{FF2B5EF4-FFF2-40B4-BE49-F238E27FC236}">
                <a16:creationId xmlns:a16="http://schemas.microsoft.com/office/drawing/2014/main" id="{9450FF77-23A3-40B7-A5BE-D4599E149494}"/>
              </a:ext>
            </a:extLst>
          </p:cNvPr>
          <p:cNvGraphicFramePr>
            <a:graphicFrameLocks noGrp="1"/>
          </p:cNvGraphicFramePr>
          <p:nvPr>
            <p:extLst>
              <p:ext uri="{D42A27DB-BD31-4B8C-83A1-F6EECF244321}">
                <p14:modId xmlns:p14="http://schemas.microsoft.com/office/powerpoint/2010/main" val="3830284369"/>
              </p:ext>
            </p:extLst>
          </p:nvPr>
        </p:nvGraphicFramePr>
        <p:xfrm>
          <a:off x="658812" y="1744366"/>
          <a:ext cx="2387600" cy="659130"/>
        </p:xfrm>
        <a:graphic>
          <a:graphicData uri="http://schemas.openxmlformats.org/drawingml/2006/table">
            <a:tbl>
              <a:tblPr>
                <a:tableStyleId>{775DCB02-9BB8-47FD-8907-85C794F793BA}</a:tableStyleId>
              </a:tblPr>
              <a:tblGrid>
                <a:gridCol w="2387600">
                  <a:extLst>
                    <a:ext uri="{9D8B030D-6E8A-4147-A177-3AD203B41FA5}">
                      <a16:colId xmlns:a16="http://schemas.microsoft.com/office/drawing/2014/main" val="288476364"/>
                    </a:ext>
                  </a:extLst>
                </a:gridCol>
              </a:tblGrid>
              <a:tr h="180975">
                <a:tc>
                  <a:txBody>
                    <a:bodyPr/>
                    <a:lstStyle/>
                    <a:p>
                      <a:pPr algn="l" fontAlgn="b"/>
                      <a:r>
                        <a:rPr lang="en-GB" sz="1100" b="0" u="none" strike="noStrike" dirty="0">
                          <a:solidFill>
                            <a:srgbClr val="000000"/>
                          </a:solidFill>
                          <a:effectLst/>
                        </a:rPr>
                        <a:t>Pinebank Underpass (either side)</a:t>
                      </a:r>
                      <a:endParaRPr lang="en-GB" sz="1100" b="0" i="0" u="none" strike="noStrike" dirty="0">
                        <a:solidFill>
                          <a:srgbClr val="000000"/>
                        </a:solidFill>
                        <a:effectLst/>
                        <a:latin typeface="Calibri" panose="020F0502020204030204" pitchFamily="34" charset="0"/>
                      </a:endParaRPr>
                    </a:p>
                  </a:txBody>
                  <a:tcPr marL="6350" marR="6350" marT="6350" anchor="b"/>
                </a:tc>
                <a:extLst>
                  <a:ext uri="{0D108BD9-81ED-4DB2-BD59-A6C34878D82A}">
                    <a16:rowId xmlns:a16="http://schemas.microsoft.com/office/drawing/2014/main" val="2754167426"/>
                  </a:ext>
                </a:extLst>
              </a:tr>
              <a:tr h="180975">
                <a:tc>
                  <a:txBody>
                    <a:bodyPr/>
                    <a:lstStyle/>
                    <a:p>
                      <a:pPr algn="l" fontAlgn="b"/>
                      <a:r>
                        <a:rPr lang="en-GB" sz="1100" b="0" i="0" u="none" strike="noStrike" dirty="0">
                          <a:solidFill>
                            <a:srgbClr val="000000"/>
                          </a:solidFill>
                          <a:effectLst/>
                          <a:latin typeface="Calibri" panose="020F0502020204030204" pitchFamily="34" charset="0"/>
                        </a:rPr>
                        <a:t>Carnreagh Underpass (either side)</a:t>
                      </a:r>
                    </a:p>
                  </a:txBody>
                  <a:tcPr marL="6350" marR="6350" marT="6350" anchor="b"/>
                </a:tc>
                <a:extLst>
                  <a:ext uri="{0D108BD9-81ED-4DB2-BD59-A6C34878D82A}">
                    <a16:rowId xmlns:a16="http://schemas.microsoft.com/office/drawing/2014/main" val="4292545993"/>
                  </a:ext>
                </a:extLst>
              </a:tr>
              <a:tr h="180975">
                <a:tc>
                  <a:txBody>
                    <a:bodyPr/>
                    <a:lstStyle/>
                    <a:p>
                      <a:pPr algn="l" fontAlgn="b"/>
                      <a:r>
                        <a:rPr lang="en-GB" sz="1100" b="0" i="0" u="none" strike="noStrike" dirty="0">
                          <a:solidFill>
                            <a:srgbClr val="000000"/>
                          </a:solidFill>
                          <a:effectLst/>
                          <a:latin typeface="Calibri" panose="020F0502020204030204" pitchFamily="34" charset="0"/>
                        </a:rPr>
                        <a:t>Kernan Underpass (either side)</a:t>
                      </a:r>
                    </a:p>
                  </a:txBody>
                  <a:tcPr marL="6350" marR="6350" marT="6350" anchor="b"/>
                </a:tc>
                <a:extLst>
                  <a:ext uri="{0D108BD9-81ED-4DB2-BD59-A6C34878D82A}">
                    <a16:rowId xmlns:a16="http://schemas.microsoft.com/office/drawing/2014/main" val="2742477708"/>
                  </a:ext>
                </a:extLst>
              </a:tr>
            </a:tbl>
          </a:graphicData>
        </a:graphic>
      </p:graphicFrame>
      <p:pic>
        <p:nvPicPr>
          <p:cNvPr id="7" name="Picture 6">
            <a:extLst>
              <a:ext uri="{FF2B5EF4-FFF2-40B4-BE49-F238E27FC236}">
                <a16:creationId xmlns:a16="http://schemas.microsoft.com/office/drawing/2014/main" id="{2FF83B0D-A530-437A-9372-E765128840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10940" y="1208524"/>
            <a:ext cx="8069738" cy="5217348"/>
          </a:xfrm>
          <a:prstGeom prst="rect">
            <a:avLst/>
          </a:prstGeom>
        </p:spPr>
      </p:pic>
      <p:sp>
        <p:nvSpPr>
          <p:cNvPr id="8" name="TextBox 7">
            <a:extLst>
              <a:ext uri="{FF2B5EF4-FFF2-40B4-BE49-F238E27FC236}">
                <a16:creationId xmlns:a16="http://schemas.microsoft.com/office/drawing/2014/main" id="{83B53DC3-F000-4606-ABAF-2AEA1E8C5B76}"/>
              </a:ext>
            </a:extLst>
          </p:cNvPr>
          <p:cNvSpPr txBox="1"/>
          <p:nvPr/>
        </p:nvSpPr>
        <p:spPr>
          <a:xfrm>
            <a:off x="593248" y="2583290"/>
            <a:ext cx="2937828" cy="2031325"/>
          </a:xfrm>
          <a:prstGeom prst="rect">
            <a:avLst/>
          </a:prstGeom>
          <a:noFill/>
        </p:spPr>
        <p:txBody>
          <a:bodyPr wrap="square" rtlCol="0">
            <a:spAutoFit/>
          </a:bodyPr>
          <a:lstStyle/>
          <a:p>
            <a:r>
              <a:rPr lang="en-GB" dirty="0"/>
              <a:t>Option to enhance totems with clear indication of South Lake Leisure Centre Location</a:t>
            </a:r>
          </a:p>
          <a:p>
            <a:endParaRPr lang="en-GB" dirty="0"/>
          </a:p>
          <a:p>
            <a:r>
              <a:rPr lang="en-GB" dirty="0"/>
              <a:t>Section benefits from recent investment, resurfacing and directional sign refresh</a:t>
            </a:r>
          </a:p>
        </p:txBody>
      </p:sp>
    </p:spTree>
    <p:extLst>
      <p:ext uri="{BB962C8B-B14F-4D97-AF65-F5344CB8AC3E}">
        <p14:creationId xmlns:p14="http://schemas.microsoft.com/office/powerpoint/2010/main" val="2609267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C28B96-3C92-4E70-9583-9E82074C158C}"/>
              </a:ext>
            </a:extLst>
          </p:cNvPr>
          <p:cNvSpPr>
            <a:spLocks noGrp="1"/>
          </p:cNvSpPr>
          <p:nvPr>
            <p:ph type="body" sz="quarter" idx="11"/>
          </p:nvPr>
        </p:nvSpPr>
        <p:spPr>
          <a:xfrm>
            <a:off x="658812" y="587958"/>
            <a:ext cx="9288269" cy="531742"/>
          </a:xfrm>
        </p:spPr>
        <p:txBody>
          <a:bodyPr/>
          <a:lstStyle/>
          <a:p>
            <a:r>
              <a:rPr lang="en-GB" dirty="0"/>
              <a:t>Black Paths – Portadown Connections to Railway &amp; South Lake Leisure Centre</a:t>
            </a:r>
          </a:p>
        </p:txBody>
      </p:sp>
      <p:sp>
        <p:nvSpPr>
          <p:cNvPr id="4" name="Text Placeholder 3">
            <a:extLst>
              <a:ext uri="{FF2B5EF4-FFF2-40B4-BE49-F238E27FC236}">
                <a16:creationId xmlns:a16="http://schemas.microsoft.com/office/drawing/2014/main" id="{1D51CE70-144F-4701-9627-9480AE7D5C94}"/>
              </a:ext>
            </a:extLst>
          </p:cNvPr>
          <p:cNvSpPr>
            <a:spLocks noGrp="1"/>
          </p:cNvSpPr>
          <p:nvPr>
            <p:ph type="body" sz="quarter" idx="14"/>
          </p:nvPr>
        </p:nvSpPr>
        <p:spPr>
          <a:xfrm>
            <a:off x="658812" y="1910904"/>
            <a:ext cx="9037636" cy="523220"/>
          </a:xfrm>
        </p:spPr>
        <p:txBody>
          <a:bodyPr/>
          <a:lstStyle/>
          <a:p>
            <a:r>
              <a:rPr lang="en-GB" dirty="0"/>
              <a:t>Portadown Station</a:t>
            </a:r>
          </a:p>
          <a:p>
            <a:endParaRPr lang="en-GB" dirty="0"/>
          </a:p>
        </p:txBody>
      </p:sp>
      <p:sp>
        <p:nvSpPr>
          <p:cNvPr id="2" name="TextBox 1">
            <a:extLst>
              <a:ext uri="{FF2B5EF4-FFF2-40B4-BE49-F238E27FC236}">
                <a16:creationId xmlns:a16="http://schemas.microsoft.com/office/drawing/2014/main" id="{9C8CCAF8-020C-499C-A5D8-3DCB823B244C}"/>
              </a:ext>
            </a:extLst>
          </p:cNvPr>
          <p:cNvSpPr txBox="1"/>
          <p:nvPr/>
        </p:nvSpPr>
        <p:spPr>
          <a:xfrm>
            <a:off x="547494" y="2271257"/>
            <a:ext cx="6823366" cy="369332"/>
          </a:xfrm>
          <a:prstGeom prst="rect">
            <a:avLst/>
          </a:prstGeom>
          <a:noFill/>
        </p:spPr>
        <p:txBody>
          <a:bodyPr wrap="square" rtlCol="0">
            <a:spAutoFit/>
          </a:bodyPr>
          <a:lstStyle/>
          <a:p>
            <a:endParaRPr lang="en-GB" dirty="0"/>
          </a:p>
        </p:txBody>
      </p:sp>
      <p:sp>
        <p:nvSpPr>
          <p:cNvPr id="8" name="TextBox 7">
            <a:extLst>
              <a:ext uri="{FF2B5EF4-FFF2-40B4-BE49-F238E27FC236}">
                <a16:creationId xmlns:a16="http://schemas.microsoft.com/office/drawing/2014/main" id="{EA0153EB-1B6A-4CCE-8E69-A5A2EBF2CFD6}"/>
              </a:ext>
            </a:extLst>
          </p:cNvPr>
          <p:cNvSpPr txBox="1"/>
          <p:nvPr/>
        </p:nvSpPr>
        <p:spPr>
          <a:xfrm>
            <a:off x="547494" y="2216354"/>
            <a:ext cx="5373246" cy="2031325"/>
          </a:xfrm>
          <a:prstGeom prst="rect">
            <a:avLst/>
          </a:prstGeom>
          <a:noFill/>
        </p:spPr>
        <p:txBody>
          <a:bodyPr wrap="square">
            <a:spAutoFit/>
          </a:bodyPr>
          <a:lstStyle/>
          <a:p>
            <a:r>
              <a:rPr lang="en-GB" sz="1800" dirty="0">
                <a:effectLst/>
                <a:latin typeface="Times New Roman" panose="02020603050405020304" pitchFamily="18" charset="0"/>
                <a:ea typeface="MS Mincho" panose="02020609040205080304" pitchFamily="49" charset="-128"/>
              </a:rPr>
              <a:t>A potential solution to improve the cycling environment on Carrickblacker Road through extend the footway width into the area currently occupied by the advisory lanes.</a:t>
            </a:r>
            <a:endParaRPr lang="en-GB" dirty="0">
              <a:latin typeface="Times New Roman" panose="02020603050405020304" pitchFamily="18" charset="0"/>
              <a:ea typeface="MS Mincho" panose="02020609040205080304" pitchFamily="49" charset="-128"/>
            </a:endParaRPr>
          </a:p>
          <a:p>
            <a:r>
              <a:rPr lang="en-GB" dirty="0">
                <a:latin typeface="Times New Roman" panose="02020603050405020304" pitchFamily="18" charset="0"/>
                <a:ea typeface="MS Mincho" panose="02020609040205080304" pitchFamily="49" charset="-128"/>
              </a:rPr>
              <a:t>Seagoe Road provides alternate route but is steeper, higher traffic volumes  and suffers from the same blockages of advisory cycle lane</a:t>
            </a:r>
            <a:endParaRPr lang="en-GB" dirty="0"/>
          </a:p>
        </p:txBody>
      </p:sp>
      <p:sp>
        <p:nvSpPr>
          <p:cNvPr id="10" name="TextBox 9">
            <a:extLst>
              <a:ext uri="{FF2B5EF4-FFF2-40B4-BE49-F238E27FC236}">
                <a16:creationId xmlns:a16="http://schemas.microsoft.com/office/drawing/2014/main" id="{84C466A2-74EF-4B66-8B22-C0097FF79F13}"/>
              </a:ext>
            </a:extLst>
          </p:cNvPr>
          <p:cNvSpPr txBox="1"/>
          <p:nvPr/>
        </p:nvSpPr>
        <p:spPr>
          <a:xfrm>
            <a:off x="547494" y="4214880"/>
            <a:ext cx="6282677" cy="923330"/>
          </a:xfrm>
          <a:prstGeom prst="rect">
            <a:avLst/>
          </a:prstGeom>
          <a:noFill/>
        </p:spPr>
        <p:txBody>
          <a:bodyPr wrap="square">
            <a:spAutoFit/>
          </a:bodyPr>
          <a:lstStyle/>
          <a:p>
            <a:r>
              <a:rPr lang="en-GB" sz="1800" dirty="0">
                <a:effectLst/>
                <a:latin typeface="Times New Roman" panose="02020603050405020304" pitchFamily="18" charset="0"/>
                <a:ea typeface="MS Mincho" panose="02020609040205080304" pitchFamily="49" charset="-128"/>
              </a:rPr>
              <a:t>Provision of a signalised pedestrian crossing point on the Garvaghy Road would offer a safe facility for cyclists and pedestrians to gain access to/ from the rail station.</a:t>
            </a:r>
            <a:endParaRPr lang="en-GB" dirty="0"/>
          </a:p>
        </p:txBody>
      </p:sp>
      <p:sp>
        <p:nvSpPr>
          <p:cNvPr id="13" name="TextBox 12">
            <a:extLst>
              <a:ext uri="{FF2B5EF4-FFF2-40B4-BE49-F238E27FC236}">
                <a16:creationId xmlns:a16="http://schemas.microsoft.com/office/drawing/2014/main" id="{58BB8561-59FB-48C3-85C0-F21293D779EC}"/>
              </a:ext>
            </a:extLst>
          </p:cNvPr>
          <p:cNvSpPr txBox="1"/>
          <p:nvPr/>
        </p:nvSpPr>
        <p:spPr>
          <a:xfrm>
            <a:off x="547494" y="5138210"/>
            <a:ext cx="5685666" cy="923330"/>
          </a:xfrm>
          <a:prstGeom prst="rect">
            <a:avLst/>
          </a:prstGeom>
          <a:noFill/>
        </p:spPr>
        <p:txBody>
          <a:bodyPr wrap="square">
            <a:spAutoFit/>
          </a:bodyPr>
          <a:lstStyle/>
          <a:p>
            <a:r>
              <a:rPr lang="en-GB" sz="1800" dirty="0">
                <a:effectLst/>
                <a:latin typeface="Times New Roman" panose="02020603050405020304" pitchFamily="18" charset="0"/>
                <a:ea typeface="MS Mincho" panose="02020609040205080304" pitchFamily="49" charset="-128"/>
              </a:rPr>
              <a:t>Again</a:t>
            </a:r>
            <a:r>
              <a:rPr lang="en-GB" dirty="0">
                <a:latin typeface="Times New Roman" panose="02020603050405020304" pitchFamily="18" charset="0"/>
                <a:ea typeface="MS Mincho" panose="02020609040205080304" pitchFamily="49" charset="-128"/>
              </a:rPr>
              <a:t>, p</a:t>
            </a:r>
            <a:r>
              <a:rPr lang="en-GB" sz="1800" dirty="0">
                <a:effectLst/>
                <a:latin typeface="Times New Roman" panose="02020603050405020304" pitchFamily="18" charset="0"/>
                <a:ea typeface="MS Mincho" panose="02020609040205080304" pitchFamily="49" charset="-128"/>
              </a:rPr>
              <a:t>roviding wayfinding ‘totems’ at key locations will give users advanced notice of the route and can be enhanced by additional simple directional signage.</a:t>
            </a:r>
            <a:endParaRPr lang="en-GB" dirty="0"/>
          </a:p>
        </p:txBody>
      </p:sp>
      <p:pic>
        <p:nvPicPr>
          <p:cNvPr id="9" name="Picture 8">
            <a:extLst>
              <a:ext uri="{FF2B5EF4-FFF2-40B4-BE49-F238E27FC236}">
                <a16:creationId xmlns:a16="http://schemas.microsoft.com/office/drawing/2014/main" id="{DC08A339-A74B-4A57-905F-28025385FF0D}"/>
              </a:ext>
            </a:extLst>
          </p:cNvPr>
          <p:cNvPicPr>
            <a:picLocks noChangeAspect="1"/>
          </p:cNvPicPr>
          <p:nvPr/>
        </p:nvPicPr>
        <p:blipFill>
          <a:blip r:embed="rId2"/>
          <a:stretch>
            <a:fillRect/>
          </a:stretch>
        </p:blipFill>
        <p:spPr>
          <a:xfrm>
            <a:off x="6383473" y="1978862"/>
            <a:ext cx="5463679" cy="3918396"/>
          </a:xfrm>
          <a:prstGeom prst="rect">
            <a:avLst/>
          </a:prstGeom>
        </p:spPr>
      </p:pic>
    </p:spTree>
    <p:extLst>
      <p:ext uri="{BB962C8B-B14F-4D97-AF65-F5344CB8AC3E}">
        <p14:creationId xmlns:p14="http://schemas.microsoft.com/office/powerpoint/2010/main" val="425722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C28B96-3C92-4E70-9583-9E82074C158C}"/>
              </a:ext>
            </a:extLst>
          </p:cNvPr>
          <p:cNvSpPr>
            <a:spLocks noGrp="1"/>
          </p:cNvSpPr>
          <p:nvPr>
            <p:ph type="body" sz="quarter" idx="11"/>
          </p:nvPr>
        </p:nvSpPr>
        <p:spPr>
          <a:xfrm>
            <a:off x="658812" y="587958"/>
            <a:ext cx="9288269" cy="531742"/>
          </a:xfrm>
        </p:spPr>
        <p:txBody>
          <a:bodyPr/>
          <a:lstStyle/>
          <a:p>
            <a:r>
              <a:rPr lang="en-GB" dirty="0"/>
              <a:t>Black Paths – Portadown Connections to Railway &amp; South Lake Leisure Centre</a:t>
            </a:r>
          </a:p>
        </p:txBody>
      </p:sp>
      <p:sp>
        <p:nvSpPr>
          <p:cNvPr id="4" name="Text Placeholder 3">
            <a:extLst>
              <a:ext uri="{FF2B5EF4-FFF2-40B4-BE49-F238E27FC236}">
                <a16:creationId xmlns:a16="http://schemas.microsoft.com/office/drawing/2014/main" id="{1D51CE70-144F-4701-9627-9480AE7D5C94}"/>
              </a:ext>
            </a:extLst>
          </p:cNvPr>
          <p:cNvSpPr>
            <a:spLocks noGrp="1"/>
          </p:cNvSpPr>
          <p:nvPr>
            <p:ph type="body" sz="quarter" idx="14"/>
          </p:nvPr>
        </p:nvSpPr>
        <p:spPr>
          <a:xfrm>
            <a:off x="658812" y="1910904"/>
            <a:ext cx="9037636" cy="523220"/>
          </a:xfrm>
        </p:spPr>
        <p:txBody>
          <a:bodyPr/>
          <a:lstStyle/>
          <a:p>
            <a:r>
              <a:rPr lang="en-GB" dirty="0"/>
              <a:t>Portadown Station – Physical Interventions</a:t>
            </a:r>
          </a:p>
          <a:p>
            <a:endParaRPr lang="en-GB" dirty="0"/>
          </a:p>
        </p:txBody>
      </p:sp>
      <p:pic>
        <p:nvPicPr>
          <p:cNvPr id="6" name="Picture 5">
            <a:extLst>
              <a:ext uri="{FF2B5EF4-FFF2-40B4-BE49-F238E27FC236}">
                <a16:creationId xmlns:a16="http://schemas.microsoft.com/office/drawing/2014/main" id="{3B67F495-7F19-42F6-860E-C0B691320BA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8812" y="2268645"/>
            <a:ext cx="6021824" cy="3897533"/>
          </a:xfrm>
          <a:prstGeom prst="rect">
            <a:avLst/>
          </a:prstGeom>
        </p:spPr>
      </p:pic>
      <p:pic>
        <p:nvPicPr>
          <p:cNvPr id="11" name="Picture 10">
            <a:extLst>
              <a:ext uri="{FF2B5EF4-FFF2-40B4-BE49-F238E27FC236}">
                <a16:creationId xmlns:a16="http://schemas.microsoft.com/office/drawing/2014/main" id="{989E6701-853A-4C1E-BA9C-F51654592E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62628" y="2268645"/>
            <a:ext cx="4069619" cy="3897532"/>
          </a:xfrm>
          <a:prstGeom prst="rect">
            <a:avLst/>
          </a:prstGeom>
          <a:ln>
            <a:solidFill>
              <a:schemeClr val="tx1"/>
            </a:solidFill>
          </a:ln>
        </p:spPr>
      </p:pic>
      <p:pic>
        <p:nvPicPr>
          <p:cNvPr id="14" name="Picture 13">
            <a:extLst>
              <a:ext uri="{FF2B5EF4-FFF2-40B4-BE49-F238E27FC236}">
                <a16:creationId xmlns:a16="http://schemas.microsoft.com/office/drawing/2014/main" id="{86FC06FB-AA08-48D9-B313-0F983DFCEE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812" y="5115582"/>
            <a:ext cx="3699768" cy="1263557"/>
          </a:xfrm>
          <a:prstGeom prst="rect">
            <a:avLst/>
          </a:prstGeom>
        </p:spPr>
      </p:pic>
      <p:pic>
        <p:nvPicPr>
          <p:cNvPr id="16" name="Picture 15">
            <a:extLst>
              <a:ext uri="{FF2B5EF4-FFF2-40B4-BE49-F238E27FC236}">
                <a16:creationId xmlns:a16="http://schemas.microsoft.com/office/drawing/2014/main" id="{6594ED12-6635-450A-ABDE-67A8ADA2A21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27803" y="4725944"/>
            <a:ext cx="1709714" cy="1653195"/>
          </a:xfrm>
          <a:prstGeom prst="rect">
            <a:avLst/>
          </a:prstGeom>
        </p:spPr>
      </p:pic>
      <p:sp>
        <p:nvSpPr>
          <p:cNvPr id="17" name="TextBox 16">
            <a:extLst>
              <a:ext uri="{FF2B5EF4-FFF2-40B4-BE49-F238E27FC236}">
                <a16:creationId xmlns:a16="http://schemas.microsoft.com/office/drawing/2014/main" id="{2677C55A-9E93-4949-9069-DBCCA6B4BA38}"/>
              </a:ext>
            </a:extLst>
          </p:cNvPr>
          <p:cNvSpPr txBox="1"/>
          <p:nvPr/>
        </p:nvSpPr>
        <p:spPr>
          <a:xfrm>
            <a:off x="944880" y="2455923"/>
            <a:ext cx="2278380" cy="369332"/>
          </a:xfrm>
          <a:prstGeom prst="rect">
            <a:avLst/>
          </a:prstGeom>
          <a:noFill/>
        </p:spPr>
        <p:txBody>
          <a:bodyPr wrap="square" rtlCol="0">
            <a:spAutoFit/>
          </a:bodyPr>
          <a:lstStyle/>
          <a:p>
            <a:r>
              <a:rPr lang="en-GB" dirty="0"/>
              <a:t>Carrickblacker Road</a:t>
            </a:r>
          </a:p>
        </p:txBody>
      </p:sp>
      <p:sp>
        <p:nvSpPr>
          <p:cNvPr id="18" name="TextBox 17">
            <a:extLst>
              <a:ext uri="{FF2B5EF4-FFF2-40B4-BE49-F238E27FC236}">
                <a16:creationId xmlns:a16="http://schemas.microsoft.com/office/drawing/2014/main" id="{3E776E47-9E6D-41B2-BEB5-287E26EB4A56}"/>
              </a:ext>
            </a:extLst>
          </p:cNvPr>
          <p:cNvSpPr txBox="1"/>
          <p:nvPr/>
        </p:nvSpPr>
        <p:spPr>
          <a:xfrm>
            <a:off x="7656928" y="2461778"/>
            <a:ext cx="2278380" cy="369332"/>
          </a:xfrm>
          <a:prstGeom prst="rect">
            <a:avLst/>
          </a:prstGeom>
          <a:noFill/>
        </p:spPr>
        <p:txBody>
          <a:bodyPr wrap="square" rtlCol="0">
            <a:spAutoFit/>
          </a:bodyPr>
          <a:lstStyle/>
          <a:p>
            <a:r>
              <a:rPr lang="en-GB" dirty="0"/>
              <a:t>Garvaghy Road</a:t>
            </a:r>
          </a:p>
        </p:txBody>
      </p:sp>
    </p:spTree>
    <p:extLst>
      <p:ext uri="{BB962C8B-B14F-4D97-AF65-F5344CB8AC3E}">
        <p14:creationId xmlns:p14="http://schemas.microsoft.com/office/powerpoint/2010/main" val="3987045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C28B96-3C92-4E70-9583-9E82074C158C}"/>
              </a:ext>
            </a:extLst>
          </p:cNvPr>
          <p:cNvSpPr>
            <a:spLocks noGrp="1"/>
          </p:cNvSpPr>
          <p:nvPr>
            <p:ph type="body" sz="quarter" idx="11"/>
          </p:nvPr>
        </p:nvSpPr>
        <p:spPr>
          <a:xfrm>
            <a:off x="658812" y="587958"/>
            <a:ext cx="9288269" cy="531742"/>
          </a:xfrm>
        </p:spPr>
        <p:txBody>
          <a:bodyPr/>
          <a:lstStyle/>
          <a:p>
            <a:r>
              <a:rPr lang="en-GB" dirty="0"/>
              <a:t>Black Paths – Portadown Connections to Railway &amp; South Lake Leisure Centre</a:t>
            </a:r>
          </a:p>
        </p:txBody>
      </p:sp>
      <p:sp>
        <p:nvSpPr>
          <p:cNvPr id="4" name="Text Placeholder 3">
            <a:extLst>
              <a:ext uri="{FF2B5EF4-FFF2-40B4-BE49-F238E27FC236}">
                <a16:creationId xmlns:a16="http://schemas.microsoft.com/office/drawing/2014/main" id="{1D51CE70-144F-4701-9627-9480AE7D5C94}"/>
              </a:ext>
            </a:extLst>
          </p:cNvPr>
          <p:cNvSpPr>
            <a:spLocks noGrp="1"/>
          </p:cNvSpPr>
          <p:nvPr>
            <p:ph type="body" sz="quarter" idx="14"/>
          </p:nvPr>
        </p:nvSpPr>
        <p:spPr>
          <a:xfrm>
            <a:off x="658812" y="1910904"/>
            <a:ext cx="9037636" cy="523220"/>
          </a:xfrm>
        </p:spPr>
        <p:txBody>
          <a:bodyPr/>
          <a:lstStyle/>
          <a:p>
            <a:r>
              <a:rPr lang="en-GB" dirty="0"/>
              <a:t>Portadown Station – Sign locations</a:t>
            </a:r>
          </a:p>
          <a:p>
            <a:endParaRPr lang="en-GB" dirty="0"/>
          </a:p>
        </p:txBody>
      </p:sp>
      <p:pic>
        <p:nvPicPr>
          <p:cNvPr id="5" name="Picture 4">
            <a:extLst>
              <a:ext uri="{FF2B5EF4-FFF2-40B4-BE49-F238E27FC236}">
                <a16:creationId xmlns:a16="http://schemas.microsoft.com/office/drawing/2014/main" id="{A2EC9154-1977-40A6-804E-4BE59D7224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62499" y="1835990"/>
            <a:ext cx="7007367" cy="4526710"/>
          </a:xfrm>
          <a:prstGeom prst="rect">
            <a:avLst/>
          </a:prstGeom>
        </p:spPr>
      </p:pic>
      <p:graphicFrame>
        <p:nvGraphicFramePr>
          <p:cNvPr id="8" name="Table 7">
            <a:extLst>
              <a:ext uri="{FF2B5EF4-FFF2-40B4-BE49-F238E27FC236}">
                <a16:creationId xmlns:a16="http://schemas.microsoft.com/office/drawing/2014/main" id="{955B6362-EF33-43E0-8312-790C622AADDA}"/>
              </a:ext>
            </a:extLst>
          </p:cNvPr>
          <p:cNvGraphicFramePr>
            <a:graphicFrameLocks noGrp="1"/>
          </p:cNvGraphicFramePr>
          <p:nvPr>
            <p:extLst>
              <p:ext uri="{D42A27DB-BD31-4B8C-83A1-F6EECF244321}">
                <p14:modId xmlns:p14="http://schemas.microsoft.com/office/powerpoint/2010/main" val="2064384671"/>
              </p:ext>
            </p:extLst>
          </p:nvPr>
        </p:nvGraphicFramePr>
        <p:xfrm>
          <a:off x="658812" y="2385695"/>
          <a:ext cx="2387600" cy="1653540"/>
        </p:xfrm>
        <a:graphic>
          <a:graphicData uri="http://schemas.openxmlformats.org/drawingml/2006/table">
            <a:tbl>
              <a:tblPr>
                <a:tableStyleId>{775DCB02-9BB8-47FD-8907-85C794F793BA}</a:tableStyleId>
              </a:tblPr>
              <a:tblGrid>
                <a:gridCol w="2387600">
                  <a:extLst>
                    <a:ext uri="{9D8B030D-6E8A-4147-A177-3AD203B41FA5}">
                      <a16:colId xmlns:a16="http://schemas.microsoft.com/office/drawing/2014/main" val="663253489"/>
                    </a:ext>
                  </a:extLst>
                </a:gridCol>
              </a:tblGrid>
              <a:tr h="175053">
                <a:tc>
                  <a:txBody>
                    <a:bodyPr/>
                    <a:lstStyle/>
                    <a:p>
                      <a:pPr algn="l" fontAlgn="b"/>
                      <a:r>
                        <a:rPr lang="en-GB" sz="1100" b="0" u="none" strike="noStrike">
                          <a:solidFill>
                            <a:srgbClr val="000000"/>
                          </a:solidFill>
                          <a:effectLst/>
                        </a:rPr>
                        <a:t>Wilson Street adjacent to underpass</a:t>
                      </a:r>
                      <a:endParaRPr lang="en-GB" sz="1100" b="0" i="0" u="none" strike="noStrike">
                        <a:solidFill>
                          <a:srgbClr val="000000"/>
                        </a:solidFill>
                        <a:effectLst/>
                        <a:latin typeface="Calibri" panose="020F0502020204030204" pitchFamily="34" charset="0"/>
                      </a:endParaRPr>
                    </a:p>
                  </a:txBody>
                  <a:tcPr marL="6350" marR="6350" marT="6350" anchor="b"/>
                </a:tc>
                <a:extLst>
                  <a:ext uri="{0D108BD9-81ED-4DB2-BD59-A6C34878D82A}">
                    <a16:rowId xmlns:a16="http://schemas.microsoft.com/office/drawing/2014/main" val="2859395851"/>
                  </a:ext>
                </a:extLst>
              </a:tr>
              <a:tr h="180975">
                <a:tc>
                  <a:txBody>
                    <a:bodyPr/>
                    <a:lstStyle/>
                    <a:p>
                      <a:pPr algn="l" fontAlgn="b"/>
                      <a:r>
                        <a:rPr lang="en-GB" sz="1100" b="0" u="none" strike="noStrike">
                          <a:solidFill>
                            <a:srgbClr val="000000"/>
                          </a:solidFill>
                          <a:effectLst/>
                        </a:rPr>
                        <a:t>Wilson Street/ Castle Street junction</a:t>
                      </a:r>
                      <a:endParaRPr lang="en-GB" sz="1100" b="0" i="0" u="none" strike="noStrike">
                        <a:solidFill>
                          <a:srgbClr val="000000"/>
                        </a:solidFill>
                        <a:effectLst/>
                        <a:latin typeface="Calibri" panose="020F0502020204030204" pitchFamily="34" charset="0"/>
                      </a:endParaRPr>
                    </a:p>
                  </a:txBody>
                  <a:tcPr marL="6350" marR="6350" marT="6350" anchor="b"/>
                </a:tc>
                <a:extLst>
                  <a:ext uri="{0D108BD9-81ED-4DB2-BD59-A6C34878D82A}">
                    <a16:rowId xmlns:a16="http://schemas.microsoft.com/office/drawing/2014/main" val="1888496532"/>
                  </a:ext>
                </a:extLst>
              </a:tr>
              <a:tr h="180975">
                <a:tc>
                  <a:txBody>
                    <a:bodyPr/>
                    <a:lstStyle/>
                    <a:p>
                      <a:pPr algn="l" fontAlgn="b"/>
                      <a:r>
                        <a:rPr lang="en-GB" sz="1100" b="0" u="none" strike="noStrike">
                          <a:solidFill>
                            <a:srgbClr val="000000"/>
                          </a:solidFill>
                          <a:effectLst/>
                        </a:rPr>
                        <a:t>River Bann Boat Jetty</a:t>
                      </a:r>
                      <a:endParaRPr lang="en-GB" sz="1100" b="0" i="0" u="none" strike="noStrike">
                        <a:solidFill>
                          <a:srgbClr val="000000"/>
                        </a:solidFill>
                        <a:effectLst/>
                        <a:latin typeface="Calibri" panose="020F0502020204030204" pitchFamily="34" charset="0"/>
                      </a:endParaRPr>
                    </a:p>
                  </a:txBody>
                  <a:tcPr marL="6350" marR="6350" marT="6350" anchor="b"/>
                </a:tc>
                <a:extLst>
                  <a:ext uri="{0D108BD9-81ED-4DB2-BD59-A6C34878D82A}">
                    <a16:rowId xmlns:a16="http://schemas.microsoft.com/office/drawing/2014/main" val="3344626849"/>
                  </a:ext>
                </a:extLst>
              </a:tr>
              <a:tr h="180975">
                <a:tc>
                  <a:txBody>
                    <a:bodyPr/>
                    <a:lstStyle/>
                    <a:p>
                      <a:pPr algn="l" fontAlgn="b"/>
                      <a:r>
                        <a:rPr lang="en-GB" sz="1100" b="0" u="none" strike="noStrike" dirty="0">
                          <a:solidFill>
                            <a:srgbClr val="000000"/>
                          </a:solidFill>
                          <a:effectLst/>
                        </a:rPr>
                        <a:t>Bridge Street (North side footway)</a:t>
                      </a:r>
                      <a:endParaRPr lang="en-GB" sz="1100" b="0" i="0" u="none" strike="noStrike" dirty="0">
                        <a:solidFill>
                          <a:srgbClr val="000000"/>
                        </a:solidFill>
                        <a:effectLst/>
                        <a:latin typeface="Calibri" panose="020F0502020204030204" pitchFamily="34" charset="0"/>
                      </a:endParaRPr>
                    </a:p>
                  </a:txBody>
                  <a:tcPr marL="6350" marR="6350" marT="6350" anchor="b"/>
                </a:tc>
                <a:extLst>
                  <a:ext uri="{0D108BD9-81ED-4DB2-BD59-A6C34878D82A}">
                    <a16:rowId xmlns:a16="http://schemas.microsoft.com/office/drawing/2014/main" val="516776724"/>
                  </a:ext>
                </a:extLst>
              </a:tr>
              <a:tr h="361950">
                <a:tc>
                  <a:txBody>
                    <a:bodyPr/>
                    <a:lstStyle/>
                    <a:p>
                      <a:pPr algn="l" fontAlgn="b"/>
                      <a:r>
                        <a:rPr lang="en-GB" sz="1100" b="0" u="none" strike="noStrike">
                          <a:solidFill>
                            <a:srgbClr val="000000"/>
                          </a:solidFill>
                          <a:effectLst/>
                        </a:rPr>
                        <a:t>Bridge Street / Carrickblacker Road junction central island</a:t>
                      </a:r>
                      <a:endParaRPr lang="en-GB" sz="1100" b="0" i="0" u="none" strike="noStrike">
                        <a:solidFill>
                          <a:srgbClr val="000000"/>
                        </a:solidFill>
                        <a:effectLst/>
                        <a:latin typeface="Calibri" panose="020F0502020204030204" pitchFamily="34" charset="0"/>
                      </a:endParaRPr>
                    </a:p>
                  </a:txBody>
                  <a:tcPr marL="6350" marR="6350" marT="6350" anchor="b"/>
                </a:tc>
                <a:extLst>
                  <a:ext uri="{0D108BD9-81ED-4DB2-BD59-A6C34878D82A}">
                    <a16:rowId xmlns:a16="http://schemas.microsoft.com/office/drawing/2014/main" val="4153341693"/>
                  </a:ext>
                </a:extLst>
              </a:tr>
              <a:tr h="180975">
                <a:tc>
                  <a:txBody>
                    <a:bodyPr/>
                    <a:lstStyle/>
                    <a:p>
                      <a:pPr algn="l" fontAlgn="b"/>
                      <a:r>
                        <a:rPr lang="en-GB" sz="1100" b="0" u="none" strike="noStrike" dirty="0">
                          <a:solidFill>
                            <a:srgbClr val="000000"/>
                          </a:solidFill>
                          <a:effectLst/>
                        </a:rPr>
                        <a:t>Bachelors Walk/ Eden Villa Park Entrance</a:t>
                      </a:r>
                      <a:endParaRPr lang="en-GB" sz="1100" b="0" i="0" u="none" strike="noStrike" dirty="0">
                        <a:solidFill>
                          <a:srgbClr val="000000"/>
                        </a:solidFill>
                        <a:effectLst/>
                        <a:latin typeface="Calibri" panose="020F0502020204030204" pitchFamily="34" charset="0"/>
                      </a:endParaRPr>
                    </a:p>
                  </a:txBody>
                  <a:tcPr marL="6350" marR="6350" marT="6350" anchor="b"/>
                </a:tc>
                <a:extLst>
                  <a:ext uri="{0D108BD9-81ED-4DB2-BD59-A6C34878D82A}">
                    <a16:rowId xmlns:a16="http://schemas.microsoft.com/office/drawing/2014/main" val="1271357253"/>
                  </a:ext>
                </a:extLst>
              </a:tr>
            </a:tbl>
          </a:graphicData>
        </a:graphic>
      </p:graphicFrame>
    </p:spTree>
    <p:extLst>
      <p:ext uri="{BB962C8B-B14F-4D97-AF65-F5344CB8AC3E}">
        <p14:creationId xmlns:p14="http://schemas.microsoft.com/office/powerpoint/2010/main" val="1369670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C28B96-3C92-4E70-9583-9E82074C158C}"/>
              </a:ext>
            </a:extLst>
          </p:cNvPr>
          <p:cNvSpPr>
            <a:spLocks noGrp="1"/>
          </p:cNvSpPr>
          <p:nvPr>
            <p:ph type="body" sz="quarter" idx="11"/>
          </p:nvPr>
        </p:nvSpPr>
        <p:spPr>
          <a:xfrm>
            <a:off x="658812" y="587958"/>
            <a:ext cx="9288269" cy="531742"/>
          </a:xfrm>
        </p:spPr>
        <p:txBody>
          <a:bodyPr/>
          <a:lstStyle/>
          <a:p>
            <a:r>
              <a:rPr lang="en-GB" dirty="0"/>
              <a:t>Black Paths – Connections to Rail and Wayfinding </a:t>
            </a:r>
          </a:p>
        </p:txBody>
      </p:sp>
      <p:sp>
        <p:nvSpPr>
          <p:cNvPr id="4" name="Text Placeholder 3">
            <a:extLst>
              <a:ext uri="{FF2B5EF4-FFF2-40B4-BE49-F238E27FC236}">
                <a16:creationId xmlns:a16="http://schemas.microsoft.com/office/drawing/2014/main" id="{1D51CE70-144F-4701-9627-9480AE7D5C94}"/>
              </a:ext>
            </a:extLst>
          </p:cNvPr>
          <p:cNvSpPr>
            <a:spLocks noGrp="1"/>
          </p:cNvSpPr>
          <p:nvPr>
            <p:ph type="body" sz="quarter" idx="14"/>
          </p:nvPr>
        </p:nvSpPr>
        <p:spPr>
          <a:xfrm>
            <a:off x="658812" y="1910904"/>
            <a:ext cx="9037636" cy="523220"/>
          </a:xfrm>
        </p:spPr>
        <p:txBody>
          <a:bodyPr/>
          <a:lstStyle/>
          <a:p>
            <a:r>
              <a:rPr lang="en-GB" dirty="0"/>
              <a:t>Wayfinding – Key Recommendations</a:t>
            </a:r>
          </a:p>
        </p:txBody>
      </p:sp>
      <p:sp>
        <p:nvSpPr>
          <p:cNvPr id="2" name="TextBox 1">
            <a:extLst>
              <a:ext uri="{FF2B5EF4-FFF2-40B4-BE49-F238E27FC236}">
                <a16:creationId xmlns:a16="http://schemas.microsoft.com/office/drawing/2014/main" id="{9C8CCAF8-020C-499C-A5D8-3DCB823B244C}"/>
              </a:ext>
            </a:extLst>
          </p:cNvPr>
          <p:cNvSpPr txBox="1"/>
          <p:nvPr/>
        </p:nvSpPr>
        <p:spPr>
          <a:xfrm>
            <a:off x="547494" y="2271257"/>
            <a:ext cx="6823366" cy="369332"/>
          </a:xfrm>
          <a:prstGeom prst="rect">
            <a:avLst/>
          </a:prstGeom>
          <a:noFill/>
        </p:spPr>
        <p:txBody>
          <a:bodyPr wrap="square" rtlCol="0">
            <a:spAutoFit/>
          </a:bodyPr>
          <a:lstStyle/>
          <a:p>
            <a:endParaRPr lang="en-GB" dirty="0"/>
          </a:p>
        </p:txBody>
      </p:sp>
      <p:sp>
        <p:nvSpPr>
          <p:cNvPr id="17" name="TextBox 16">
            <a:extLst>
              <a:ext uri="{FF2B5EF4-FFF2-40B4-BE49-F238E27FC236}">
                <a16:creationId xmlns:a16="http://schemas.microsoft.com/office/drawing/2014/main" id="{7F16B201-EE3A-44DC-933B-9AD935797735}"/>
              </a:ext>
            </a:extLst>
          </p:cNvPr>
          <p:cNvSpPr txBox="1"/>
          <p:nvPr/>
        </p:nvSpPr>
        <p:spPr>
          <a:xfrm>
            <a:off x="547494" y="2370245"/>
            <a:ext cx="6823366" cy="3416320"/>
          </a:xfrm>
          <a:prstGeom prst="rect">
            <a:avLst/>
          </a:prstGeom>
          <a:noFill/>
        </p:spPr>
        <p:txBody>
          <a:bodyPr wrap="square" rtlCol="0">
            <a:spAutoFit/>
          </a:bodyPr>
          <a:lstStyle/>
          <a:p>
            <a:pPr marL="285750" indent="-285750">
              <a:buFont typeface="Arial" panose="020B0604020202020204" pitchFamily="34" charset="0"/>
              <a:buChar char="•"/>
            </a:pPr>
            <a:r>
              <a:rPr lang="en-GB" dirty="0"/>
              <a:t>A series of wayfinding maps be position at key decision points along the route;</a:t>
            </a:r>
          </a:p>
          <a:p>
            <a:pPr marL="285750" indent="-285750">
              <a:buFont typeface="Arial" panose="020B0604020202020204" pitchFamily="34" charset="0"/>
              <a:buChar char="•"/>
            </a:pPr>
            <a:r>
              <a:rPr lang="en-GB" dirty="0"/>
              <a:t>Additional directional signage, particularly between Portadown Station and Eden Villa Park, and Lurgan Station and Francis Street Primary;</a:t>
            </a:r>
          </a:p>
          <a:p>
            <a:pPr marL="285750" indent="-285750">
              <a:buFont typeface="Arial" panose="020B0604020202020204" pitchFamily="34" charset="0"/>
              <a:buChar char="•"/>
            </a:pPr>
            <a:r>
              <a:rPr lang="en-GB" dirty="0"/>
              <a:t>Consideration to including the ACBC logo or similar branding to the signage, to improve the sense of place and ownership; </a:t>
            </a:r>
          </a:p>
          <a:p>
            <a:pPr marL="285750" indent="-285750">
              <a:buFont typeface="Arial" panose="020B0604020202020204" pitchFamily="34" charset="0"/>
              <a:buChar char="•"/>
            </a:pPr>
            <a:r>
              <a:rPr lang="en-GB" dirty="0"/>
              <a:t>Consider including a level of cycle parking directional signs within the town centres; and</a:t>
            </a:r>
          </a:p>
          <a:p>
            <a:pPr marL="285750" indent="-285750">
              <a:buFont typeface="Arial" panose="020B0604020202020204" pitchFamily="34" charset="0"/>
              <a:buChar char="•"/>
            </a:pPr>
            <a:r>
              <a:rPr lang="en-GB" dirty="0"/>
              <a:t>Consider including wayfinding maps at specific town centre locations to advise of the facilities and amenities in the area.</a:t>
            </a:r>
          </a:p>
          <a:p>
            <a:endParaRPr lang="en-GB" dirty="0"/>
          </a:p>
        </p:txBody>
      </p:sp>
      <p:pic>
        <p:nvPicPr>
          <p:cNvPr id="18" name="Picture 17">
            <a:extLst>
              <a:ext uri="{FF2B5EF4-FFF2-40B4-BE49-F238E27FC236}">
                <a16:creationId xmlns:a16="http://schemas.microsoft.com/office/drawing/2014/main" id="{CC5FC672-54E8-4FB0-AF84-04235D254FD6}"/>
              </a:ext>
            </a:extLst>
          </p:cNvPr>
          <p:cNvPicPr>
            <a:picLocks noChangeAspect="1"/>
          </p:cNvPicPr>
          <p:nvPr/>
        </p:nvPicPr>
        <p:blipFill>
          <a:blip r:embed="rId2"/>
          <a:stretch>
            <a:fillRect/>
          </a:stretch>
        </p:blipFill>
        <p:spPr>
          <a:xfrm>
            <a:off x="7582623" y="1403073"/>
            <a:ext cx="2889754" cy="1207113"/>
          </a:xfrm>
          <a:prstGeom prst="rect">
            <a:avLst/>
          </a:prstGeom>
        </p:spPr>
      </p:pic>
      <p:pic>
        <p:nvPicPr>
          <p:cNvPr id="19" name="Picture 18">
            <a:extLst>
              <a:ext uri="{FF2B5EF4-FFF2-40B4-BE49-F238E27FC236}">
                <a16:creationId xmlns:a16="http://schemas.microsoft.com/office/drawing/2014/main" id="{5432DB52-E095-4940-A0BB-6C1E82547A57}"/>
              </a:ext>
            </a:extLst>
          </p:cNvPr>
          <p:cNvPicPr>
            <a:picLocks noChangeAspect="1"/>
          </p:cNvPicPr>
          <p:nvPr/>
        </p:nvPicPr>
        <p:blipFill>
          <a:blip r:embed="rId3"/>
          <a:stretch>
            <a:fillRect/>
          </a:stretch>
        </p:blipFill>
        <p:spPr>
          <a:xfrm>
            <a:off x="8783502" y="2179212"/>
            <a:ext cx="3145809" cy="1249788"/>
          </a:xfrm>
          <a:prstGeom prst="rect">
            <a:avLst/>
          </a:prstGeom>
        </p:spPr>
      </p:pic>
      <p:pic>
        <p:nvPicPr>
          <p:cNvPr id="20" name="Picture 19">
            <a:extLst>
              <a:ext uri="{FF2B5EF4-FFF2-40B4-BE49-F238E27FC236}">
                <a16:creationId xmlns:a16="http://schemas.microsoft.com/office/drawing/2014/main" id="{B85D8A17-7E92-40FF-8C2B-BA4E1A96DB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36268" y="3765003"/>
            <a:ext cx="1430606" cy="2617969"/>
          </a:xfrm>
          <a:prstGeom prst="rect">
            <a:avLst/>
          </a:prstGeom>
        </p:spPr>
      </p:pic>
      <p:pic>
        <p:nvPicPr>
          <p:cNvPr id="21" name="Picture 20">
            <a:extLst>
              <a:ext uri="{FF2B5EF4-FFF2-40B4-BE49-F238E27FC236}">
                <a16:creationId xmlns:a16="http://schemas.microsoft.com/office/drawing/2014/main" id="{59B7C7E0-0BA9-44F7-8E6D-17CBA91EF93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69976" y="3592561"/>
            <a:ext cx="1414115" cy="2617969"/>
          </a:xfrm>
          <a:prstGeom prst="rect">
            <a:avLst/>
          </a:prstGeom>
        </p:spPr>
      </p:pic>
      <p:pic>
        <p:nvPicPr>
          <p:cNvPr id="22" name="Picture 21">
            <a:extLst>
              <a:ext uri="{FF2B5EF4-FFF2-40B4-BE49-F238E27FC236}">
                <a16:creationId xmlns:a16="http://schemas.microsoft.com/office/drawing/2014/main" id="{B54F223E-B958-4406-A1CA-B887786F4F3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89258" y="3159075"/>
            <a:ext cx="1593949" cy="2627490"/>
          </a:xfrm>
          <a:prstGeom prst="rect">
            <a:avLst/>
          </a:prstGeom>
        </p:spPr>
      </p:pic>
    </p:spTree>
    <p:extLst>
      <p:ext uri="{BB962C8B-B14F-4D97-AF65-F5344CB8AC3E}">
        <p14:creationId xmlns:p14="http://schemas.microsoft.com/office/powerpoint/2010/main" val="16697458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C28B96-3C92-4E70-9583-9E82074C158C}"/>
              </a:ext>
            </a:extLst>
          </p:cNvPr>
          <p:cNvSpPr>
            <a:spLocks noGrp="1"/>
          </p:cNvSpPr>
          <p:nvPr>
            <p:ph type="body" sz="quarter" idx="11"/>
          </p:nvPr>
        </p:nvSpPr>
        <p:spPr>
          <a:xfrm>
            <a:off x="658812" y="587958"/>
            <a:ext cx="9288269" cy="531742"/>
          </a:xfrm>
        </p:spPr>
        <p:txBody>
          <a:bodyPr/>
          <a:lstStyle/>
          <a:p>
            <a:r>
              <a:rPr lang="en-GB" dirty="0"/>
              <a:t>Black Paths – Carn and Seagoe</a:t>
            </a:r>
          </a:p>
        </p:txBody>
      </p:sp>
      <p:sp>
        <p:nvSpPr>
          <p:cNvPr id="4" name="Text Placeholder 3">
            <a:extLst>
              <a:ext uri="{FF2B5EF4-FFF2-40B4-BE49-F238E27FC236}">
                <a16:creationId xmlns:a16="http://schemas.microsoft.com/office/drawing/2014/main" id="{1D51CE70-144F-4701-9627-9480AE7D5C94}"/>
              </a:ext>
            </a:extLst>
          </p:cNvPr>
          <p:cNvSpPr>
            <a:spLocks noGrp="1"/>
          </p:cNvSpPr>
          <p:nvPr>
            <p:ph type="body" sz="quarter" idx="14"/>
          </p:nvPr>
        </p:nvSpPr>
        <p:spPr>
          <a:xfrm>
            <a:off x="658812" y="1433868"/>
            <a:ext cx="9037636" cy="523220"/>
          </a:xfrm>
        </p:spPr>
        <p:txBody>
          <a:bodyPr/>
          <a:lstStyle/>
          <a:p>
            <a:r>
              <a:rPr lang="en-GB" dirty="0"/>
              <a:t>Connection Issues</a:t>
            </a:r>
          </a:p>
        </p:txBody>
      </p:sp>
      <p:sp>
        <p:nvSpPr>
          <p:cNvPr id="2" name="TextBox 1">
            <a:extLst>
              <a:ext uri="{FF2B5EF4-FFF2-40B4-BE49-F238E27FC236}">
                <a16:creationId xmlns:a16="http://schemas.microsoft.com/office/drawing/2014/main" id="{9C8CCAF8-020C-499C-A5D8-3DCB823B244C}"/>
              </a:ext>
            </a:extLst>
          </p:cNvPr>
          <p:cNvSpPr txBox="1"/>
          <p:nvPr/>
        </p:nvSpPr>
        <p:spPr>
          <a:xfrm>
            <a:off x="547494" y="2271257"/>
            <a:ext cx="6823366" cy="369332"/>
          </a:xfrm>
          <a:prstGeom prst="rect">
            <a:avLst/>
          </a:prstGeom>
          <a:noFill/>
        </p:spPr>
        <p:txBody>
          <a:bodyPr wrap="square" rtlCol="0">
            <a:spAutoFit/>
          </a:bodyPr>
          <a:lstStyle/>
          <a:p>
            <a:endParaRPr lang="en-GB" dirty="0"/>
          </a:p>
        </p:txBody>
      </p:sp>
      <p:sp>
        <p:nvSpPr>
          <p:cNvPr id="12" name="TextBox 11">
            <a:extLst>
              <a:ext uri="{FF2B5EF4-FFF2-40B4-BE49-F238E27FC236}">
                <a16:creationId xmlns:a16="http://schemas.microsoft.com/office/drawing/2014/main" id="{CBA05827-4548-4FF6-8EE0-85C8B3C98B8E}"/>
              </a:ext>
            </a:extLst>
          </p:cNvPr>
          <p:cNvSpPr txBox="1"/>
          <p:nvPr/>
        </p:nvSpPr>
        <p:spPr>
          <a:xfrm>
            <a:off x="658811" y="1873988"/>
            <a:ext cx="5614768" cy="3970318"/>
          </a:xfrm>
          <a:prstGeom prst="rect">
            <a:avLst/>
          </a:prstGeom>
          <a:noFill/>
        </p:spPr>
        <p:txBody>
          <a:bodyPr wrap="square">
            <a:spAutoFit/>
          </a:bodyPr>
          <a:lstStyle/>
          <a:p>
            <a:pPr marL="285750" indent="-285750">
              <a:buFont typeface="Arial" panose="020B0604020202020204" pitchFamily="34" charset="0"/>
              <a:buChar char="•"/>
            </a:pPr>
            <a:r>
              <a:rPr lang="en-GB" sz="1800" dirty="0">
                <a:effectLst/>
                <a:latin typeface="Times New Roman" panose="02020603050405020304" pitchFamily="18" charset="0"/>
                <a:ea typeface="MS Mincho" panose="02020609040205080304" pitchFamily="49" charset="-128"/>
              </a:rPr>
              <a:t>Carn and Seagoe areas remain segregated from these facilities, with the limited links a detractor to the businesses in the area that wish to reduce their carbon footprint through promoting active travel for staff.</a:t>
            </a:r>
          </a:p>
          <a:p>
            <a:pPr marL="285750" indent="-285750">
              <a:buFont typeface="Arial" panose="020B0604020202020204" pitchFamily="34" charset="0"/>
              <a:buChar char="•"/>
            </a:pPr>
            <a:r>
              <a:rPr lang="en-GB" sz="1800" dirty="0">
                <a:effectLst/>
                <a:latin typeface="Times New Roman" panose="02020603050405020304" pitchFamily="18" charset="0"/>
                <a:ea typeface="MS Mincho" panose="02020609040205080304" pitchFamily="49" charset="-128"/>
              </a:rPr>
              <a:t>The Local Development Plan Preparatory Studies (2015) report has highlighted this issue, with a potential solution to improve the </a:t>
            </a:r>
            <a:r>
              <a:rPr lang="en-GB" sz="1800" dirty="0" err="1">
                <a:effectLst/>
                <a:latin typeface="Times New Roman" panose="02020603050405020304" pitchFamily="18" charset="0"/>
                <a:ea typeface="MS Mincho" panose="02020609040205080304" pitchFamily="49" charset="-128"/>
              </a:rPr>
              <a:t>Drumnagood</a:t>
            </a:r>
            <a:r>
              <a:rPr lang="en-GB" sz="1800" dirty="0">
                <a:effectLst/>
                <a:latin typeface="Times New Roman" panose="02020603050405020304" pitchFamily="18" charset="0"/>
                <a:ea typeface="MS Mincho" panose="02020609040205080304" pitchFamily="49" charset="-128"/>
              </a:rPr>
              <a:t> Road underpass.</a:t>
            </a:r>
          </a:p>
          <a:p>
            <a:pPr marL="285750" indent="-285750">
              <a:buFont typeface="Arial" panose="020B0604020202020204" pitchFamily="34" charset="0"/>
              <a:buChar char="•"/>
            </a:pPr>
            <a:r>
              <a:rPr lang="en-GB" dirty="0">
                <a:latin typeface="Times New Roman" panose="02020603050405020304" pitchFamily="18" charset="0"/>
                <a:ea typeface="MS Mincho" panose="02020609040205080304" pitchFamily="49" charset="-128"/>
              </a:rPr>
              <a:t>Northway, the Railway line and the numerous commercial and residential areas limit connection points.</a:t>
            </a:r>
          </a:p>
          <a:p>
            <a:pPr marL="285750" indent="-285750">
              <a:buFont typeface="Arial" panose="020B0604020202020204" pitchFamily="34" charset="0"/>
              <a:buChar char="•"/>
            </a:pPr>
            <a:r>
              <a:rPr lang="en-GB" dirty="0">
                <a:latin typeface="Times New Roman" panose="02020603050405020304" pitchFamily="18" charset="0"/>
                <a:ea typeface="MS Mincho" panose="02020609040205080304" pitchFamily="49" charset="-128"/>
              </a:rPr>
              <a:t>AECOM recommendations for the area focus on modal shift through car sharing/ public transport improvements but note enhancement of walking and cycling should be considered.</a:t>
            </a:r>
            <a:endParaRPr lang="en-GB" dirty="0"/>
          </a:p>
        </p:txBody>
      </p:sp>
      <p:pic>
        <p:nvPicPr>
          <p:cNvPr id="7" name="Picture 6">
            <a:extLst>
              <a:ext uri="{FF2B5EF4-FFF2-40B4-BE49-F238E27FC236}">
                <a16:creationId xmlns:a16="http://schemas.microsoft.com/office/drawing/2014/main" id="{63694A4E-6031-449C-B637-5E8A4CC4C2C5}"/>
              </a:ext>
            </a:extLst>
          </p:cNvPr>
          <p:cNvPicPr>
            <a:picLocks noChangeAspect="1"/>
          </p:cNvPicPr>
          <p:nvPr/>
        </p:nvPicPr>
        <p:blipFill>
          <a:blip r:embed="rId3"/>
          <a:stretch>
            <a:fillRect/>
          </a:stretch>
        </p:blipFill>
        <p:spPr>
          <a:xfrm>
            <a:off x="6485459" y="1339209"/>
            <a:ext cx="5121088" cy="3081717"/>
          </a:xfrm>
          <a:prstGeom prst="rect">
            <a:avLst/>
          </a:prstGeom>
        </p:spPr>
      </p:pic>
      <p:pic>
        <p:nvPicPr>
          <p:cNvPr id="9" name="Picture 8">
            <a:extLst>
              <a:ext uri="{FF2B5EF4-FFF2-40B4-BE49-F238E27FC236}">
                <a16:creationId xmlns:a16="http://schemas.microsoft.com/office/drawing/2014/main" id="{C340CE29-5674-47F0-BA57-B8AAAA47F1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84234" y="3808754"/>
            <a:ext cx="2038345" cy="2876728"/>
          </a:xfrm>
          <a:prstGeom prst="rect">
            <a:avLst/>
          </a:prstGeom>
        </p:spPr>
      </p:pic>
    </p:spTree>
    <p:extLst>
      <p:ext uri="{BB962C8B-B14F-4D97-AF65-F5344CB8AC3E}">
        <p14:creationId xmlns:p14="http://schemas.microsoft.com/office/powerpoint/2010/main" val="606099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0434DAE-2AC2-4ADE-895C-E603DA88FC29}"/>
              </a:ext>
            </a:extLst>
          </p:cNvPr>
          <p:cNvSpPr>
            <a:spLocks noGrp="1"/>
          </p:cNvSpPr>
          <p:nvPr>
            <p:ph type="body" sz="quarter" idx="11"/>
          </p:nvPr>
        </p:nvSpPr>
        <p:spPr/>
        <p:txBody>
          <a:bodyPr/>
          <a:lstStyle/>
          <a:p>
            <a:r>
              <a:rPr lang="en-AU" dirty="0"/>
              <a:t>Active Travel Masterplan - Scope</a:t>
            </a:r>
          </a:p>
        </p:txBody>
      </p:sp>
      <p:graphicFrame>
        <p:nvGraphicFramePr>
          <p:cNvPr id="9" name="Diagram 8">
            <a:extLst>
              <a:ext uri="{FF2B5EF4-FFF2-40B4-BE49-F238E27FC236}">
                <a16:creationId xmlns:a16="http://schemas.microsoft.com/office/drawing/2014/main" id="{DAF564A7-F8CD-4F16-902C-5D77645309B6}"/>
              </a:ext>
            </a:extLst>
          </p:cNvPr>
          <p:cNvGraphicFramePr/>
          <p:nvPr>
            <p:extLst>
              <p:ext uri="{D42A27DB-BD31-4B8C-83A1-F6EECF244321}">
                <p14:modId xmlns:p14="http://schemas.microsoft.com/office/powerpoint/2010/main" val="3590278114"/>
              </p:ext>
            </p:extLst>
          </p:nvPr>
        </p:nvGraphicFramePr>
        <p:xfrm>
          <a:off x="2090056" y="1345612"/>
          <a:ext cx="7838831" cy="51927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a:extLst>
              <a:ext uri="{FF2B5EF4-FFF2-40B4-BE49-F238E27FC236}">
                <a16:creationId xmlns:a16="http://schemas.microsoft.com/office/drawing/2014/main" id="{D5DC511A-7CAD-459C-9ACD-A950A25FA3D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70392" y="834141"/>
            <a:ext cx="1971697" cy="1800038"/>
          </a:xfrm>
          <a:prstGeom prst="rect">
            <a:avLst/>
          </a:prstGeom>
        </p:spPr>
      </p:pic>
      <p:pic>
        <p:nvPicPr>
          <p:cNvPr id="13" name="Picture 12">
            <a:extLst>
              <a:ext uri="{FF2B5EF4-FFF2-40B4-BE49-F238E27FC236}">
                <a16:creationId xmlns:a16="http://schemas.microsoft.com/office/drawing/2014/main" id="{C83217DA-E48C-444E-9200-875B0EF8942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71320" y="1591795"/>
            <a:ext cx="1963212" cy="2041938"/>
          </a:xfrm>
          <a:prstGeom prst="rect">
            <a:avLst/>
          </a:prstGeom>
        </p:spPr>
      </p:pic>
      <p:pic>
        <p:nvPicPr>
          <p:cNvPr id="17" name="Picture 16">
            <a:extLst>
              <a:ext uri="{FF2B5EF4-FFF2-40B4-BE49-F238E27FC236}">
                <a16:creationId xmlns:a16="http://schemas.microsoft.com/office/drawing/2014/main" id="{936F8ACE-19D3-406A-AE49-215F38D7935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43549" y="2244241"/>
            <a:ext cx="1971697" cy="1880928"/>
          </a:xfrm>
          <a:prstGeom prst="rect">
            <a:avLst/>
          </a:prstGeom>
        </p:spPr>
      </p:pic>
      <p:pic>
        <p:nvPicPr>
          <p:cNvPr id="15" name="Picture 14">
            <a:extLst>
              <a:ext uri="{FF2B5EF4-FFF2-40B4-BE49-F238E27FC236}">
                <a16:creationId xmlns:a16="http://schemas.microsoft.com/office/drawing/2014/main" id="{95ABD5C2-3CEC-494A-B3E8-02892D2773C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974824" y="1345612"/>
            <a:ext cx="1971697" cy="1797258"/>
          </a:xfrm>
          <a:prstGeom prst="rect">
            <a:avLst/>
          </a:prstGeom>
        </p:spPr>
      </p:pic>
      <p:pic>
        <p:nvPicPr>
          <p:cNvPr id="20" name="Picture 19">
            <a:extLst>
              <a:ext uri="{FF2B5EF4-FFF2-40B4-BE49-F238E27FC236}">
                <a16:creationId xmlns:a16="http://schemas.microsoft.com/office/drawing/2014/main" id="{5BD1A89F-6688-4E35-B56D-0DC37A15F7D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228173" y="5034224"/>
            <a:ext cx="2876655" cy="1644820"/>
          </a:xfrm>
          <a:prstGeom prst="rect">
            <a:avLst/>
          </a:prstGeom>
        </p:spPr>
      </p:pic>
      <p:pic>
        <p:nvPicPr>
          <p:cNvPr id="22" name="Picture 21">
            <a:extLst>
              <a:ext uri="{FF2B5EF4-FFF2-40B4-BE49-F238E27FC236}">
                <a16:creationId xmlns:a16="http://schemas.microsoft.com/office/drawing/2014/main" id="{8FC38606-2493-44EC-BA3D-A7673E08E21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656241" y="4419764"/>
            <a:ext cx="2876655" cy="910941"/>
          </a:xfrm>
          <a:prstGeom prst="rect">
            <a:avLst/>
          </a:prstGeom>
        </p:spPr>
      </p:pic>
      <p:pic>
        <p:nvPicPr>
          <p:cNvPr id="24" name="Picture 23">
            <a:extLst>
              <a:ext uri="{FF2B5EF4-FFF2-40B4-BE49-F238E27FC236}">
                <a16:creationId xmlns:a16="http://schemas.microsoft.com/office/drawing/2014/main" id="{EC17C236-0E9C-4C13-A679-AAD67FD28E3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829397" y="5011072"/>
            <a:ext cx="2565198" cy="1527295"/>
          </a:xfrm>
          <a:prstGeom prst="rect">
            <a:avLst/>
          </a:prstGeom>
        </p:spPr>
      </p:pic>
    </p:spTree>
    <p:extLst>
      <p:ext uri="{BB962C8B-B14F-4D97-AF65-F5344CB8AC3E}">
        <p14:creationId xmlns:p14="http://schemas.microsoft.com/office/powerpoint/2010/main" val="2521519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C28B96-3C92-4E70-9583-9E82074C158C}"/>
              </a:ext>
            </a:extLst>
          </p:cNvPr>
          <p:cNvSpPr>
            <a:spLocks noGrp="1"/>
          </p:cNvSpPr>
          <p:nvPr>
            <p:ph type="body" sz="quarter" idx="11"/>
          </p:nvPr>
        </p:nvSpPr>
        <p:spPr>
          <a:xfrm>
            <a:off x="658812" y="587958"/>
            <a:ext cx="9288269" cy="531742"/>
          </a:xfrm>
        </p:spPr>
        <p:txBody>
          <a:bodyPr/>
          <a:lstStyle/>
          <a:p>
            <a:r>
              <a:rPr lang="en-GB" dirty="0"/>
              <a:t>Black Paths – Carn and Seagoe</a:t>
            </a:r>
          </a:p>
        </p:txBody>
      </p:sp>
      <p:sp>
        <p:nvSpPr>
          <p:cNvPr id="4" name="Text Placeholder 3">
            <a:extLst>
              <a:ext uri="{FF2B5EF4-FFF2-40B4-BE49-F238E27FC236}">
                <a16:creationId xmlns:a16="http://schemas.microsoft.com/office/drawing/2014/main" id="{1D51CE70-144F-4701-9627-9480AE7D5C94}"/>
              </a:ext>
            </a:extLst>
          </p:cNvPr>
          <p:cNvSpPr>
            <a:spLocks noGrp="1"/>
          </p:cNvSpPr>
          <p:nvPr>
            <p:ph type="body" sz="quarter" idx="14"/>
          </p:nvPr>
        </p:nvSpPr>
        <p:spPr>
          <a:xfrm>
            <a:off x="658812" y="1433868"/>
            <a:ext cx="9037636" cy="523220"/>
          </a:xfrm>
        </p:spPr>
        <p:txBody>
          <a:bodyPr/>
          <a:lstStyle/>
          <a:p>
            <a:r>
              <a:rPr lang="en-GB" dirty="0"/>
              <a:t>Seagoe Connections</a:t>
            </a:r>
          </a:p>
        </p:txBody>
      </p:sp>
      <p:sp>
        <p:nvSpPr>
          <p:cNvPr id="2" name="TextBox 1">
            <a:extLst>
              <a:ext uri="{FF2B5EF4-FFF2-40B4-BE49-F238E27FC236}">
                <a16:creationId xmlns:a16="http://schemas.microsoft.com/office/drawing/2014/main" id="{9C8CCAF8-020C-499C-A5D8-3DCB823B244C}"/>
              </a:ext>
            </a:extLst>
          </p:cNvPr>
          <p:cNvSpPr txBox="1"/>
          <p:nvPr/>
        </p:nvSpPr>
        <p:spPr>
          <a:xfrm>
            <a:off x="547494" y="2271257"/>
            <a:ext cx="6823366" cy="369332"/>
          </a:xfrm>
          <a:prstGeom prst="rect">
            <a:avLst/>
          </a:prstGeom>
          <a:noFill/>
        </p:spPr>
        <p:txBody>
          <a:bodyPr wrap="square" rtlCol="0">
            <a:spAutoFit/>
          </a:bodyPr>
          <a:lstStyle/>
          <a:p>
            <a:endParaRPr lang="en-GB" dirty="0"/>
          </a:p>
        </p:txBody>
      </p:sp>
      <p:sp>
        <p:nvSpPr>
          <p:cNvPr id="12" name="TextBox 11">
            <a:extLst>
              <a:ext uri="{FF2B5EF4-FFF2-40B4-BE49-F238E27FC236}">
                <a16:creationId xmlns:a16="http://schemas.microsoft.com/office/drawing/2014/main" id="{CBA05827-4548-4FF6-8EE0-85C8B3C98B8E}"/>
              </a:ext>
            </a:extLst>
          </p:cNvPr>
          <p:cNvSpPr txBox="1"/>
          <p:nvPr/>
        </p:nvSpPr>
        <p:spPr>
          <a:xfrm>
            <a:off x="658811" y="1873988"/>
            <a:ext cx="6052090" cy="2031325"/>
          </a:xfrm>
          <a:prstGeom prst="rect">
            <a:avLst/>
          </a:prstGeom>
          <a:noFill/>
        </p:spPr>
        <p:txBody>
          <a:bodyPr wrap="square">
            <a:spAutoFit/>
          </a:bodyPr>
          <a:lstStyle/>
          <a:p>
            <a:pPr marL="285750" indent="-285750">
              <a:buFont typeface="Arial" panose="020B0604020202020204" pitchFamily="34" charset="0"/>
              <a:buChar char="•"/>
            </a:pPr>
            <a:r>
              <a:rPr lang="en-GB" dirty="0"/>
              <a:t>Northway bridge and Seagoe Road currently provide a good level of cycle connectivity through on-footway segregated cycle lanes.</a:t>
            </a:r>
          </a:p>
          <a:p>
            <a:pPr marL="285750" indent="-285750">
              <a:buFont typeface="Arial" panose="020B0604020202020204" pitchFamily="34" charset="0"/>
              <a:buChar char="•"/>
            </a:pPr>
            <a:r>
              <a:rPr lang="en-GB" dirty="0"/>
              <a:t>Key issue is linking the Black Paths to Seagoe Road</a:t>
            </a:r>
          </a:p>
          <a:p>
            <a:pPr marL="285750" indent="-285750">
              <a:buFont typeface="Arial" panose="020B0604020202020204" pitchFamily="34" charset="0"/>
              <a:buChar char="•"/>
            </a:pPr>
            <a:r>
              <a:rPr lang="en-GB" dirty="0"/>
              <a:t>Opportunity exists to widen footway on Church Road</a:t>
            </a:r>
          </a:p>
          <a:p>
            <a:pPr marL="285750" indent="-285750">
              <a:buFont typeface="Arial" panose="020B0604020202020204" pitchFamily="34" charset="0"/>
              <a:buChar char="•"/>
            </a:pPr>
            <a:r>
              <a:rPr lang="en-GB" dirty="0"/>
              <a:t>Provides a shared surface facility for both pedestrians and cyclists to connect from Lurgan Road to Seagoe Road.</a:t>
            </a:r>
          </a:p>
        </p:txBody>
      </p:sp>
      <p:pic>
        <p:nvPicPr>
          <p:cNvPr id="6" name="Picture 5">
            <a:extLst>
              <a:ext uri="{FF2B5EF4-FFF2-40B4-BE49-F238E27FC236}">
                <a16:creationId xmlns:a16="http://schemas.microsoft.com/office/drawing/2014/main" id="{65B528B0-862E-4B72-B361-D79845E282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69081" y="1957088"/>
            <a:ext cx="4655049" cy="3374169"/>
          </a:xfrm>
          <a:prstGeom prst="rect">
            <a:avLst/>
          </a:prstGeom>
        </p:spPr>
      </p:pic>
      <p:pic>
        <p:nvPicPr>
          <p:cNvPr id="10" name="Picture 9">
            <a:extLst>
              <a:ext uri="{FF2B5EF4-FFF2-40B4-BE49-F238E27FC236}">
                <a16:creationId xmlns:a16="http://schemas.microsoft.com/office/drawing/2014/main" id="{9D6AEFCD-0878-4B27-9E80-4C1D9D314B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9396" y="3905313"/>
            <a:ext cx="4319562" cy="2894428"/>
          </a:xfrm>
          <a:prstGeom prst="rect">
            <a:avLst/>
          </a:prstGeom>
        </p:spPr>
      </p:pic>
    </p:spTree>
    <p:extLst>
      <p:ext uri="{BB962C8B-B14F-4D97-AF65-F5344CB8AC3E}">
        <p14:creationId xmlns:p14="http://schemas.microsoft.com/office/powerpoint/2010/main" val="1839494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C28B96-3C92-4E70-9583-9E82074C158C}"/>
              </a:ext>
            </a:extLst>
          </p:cNvPr>
          <p:cNvSpPr>
            <a:spLocks noGrp="1"/>
          </p:cNvSpPr>
          <p:nvPr>
            <p:ph type="body" sz="quarter" idx="11"/>
          </p:nvPr>
        </p:nvSpPr>
        <p:spPr>
          <a:xfrm>
            <a:off x="658812" y="587958"/>
            <a:ext cx="9288269" cy="531742"/>
          </a:xfrm>
        </p:spPr>
        <p:txBody>
          <a:bodyPr/>
          <a:lstStyle/>
          <a:p>
            <a:r>
              <a:rPr lang="en-GB" dirty="0"/>
              <a:t>Black Paths – Carn and Seagoe</a:t>
            </a:r>
          </a:p>
        </p:txBody>
      </p:sp>
      <p:sp>
        <p:nvSpPr>
          <p:cNvPr id="4" name="Text Placeholder 3">
            <a:extLst>
              <a:ext uri="{FF2B5EF4-FFF2-40B4-BE49-F238E27FC236}">
                <a16:creationId xmlns:a16="http://schemas.microsoft.com/office/drawing/2014/main" id="{1D51CE70-144F-4701-9627-9480AE7D5C94}"/>
              </a:ext>
            </a:extLst>
          </p:cNvPr>
          <p:cNvSpPr>
            <a:spLocks noGrp="1"/>
          </p:cNvSpPr>
          <p:nvPr>
            <p:ph type="body" sz="quarter" idx="14"/>
          </p:nvPr>
        </p:nvSpPr>
        <p:spPr>
          <a:xfrm>
            <a:off x="658812" y="1433868"/>
            <a:ext cx="9037636" cy="523220"/>
          </a:xfrm>
        </p:spPr>
        <p:txBody>
          <a:bodyPr/>
          <a:lstStyle/>
          <a:p>
            <a:r>
              <a:rPr lang="en-GB" dirty="0"/>
              <a:t>Linking Carn and Seagoe</a:t>
            </a:r>
          </a:p>
        </p:txBody>
      </p:sp>
      <p:sp>
        <p:nvSpPr>
          <p:cNvPr id="2" name="TextBox 1">
            <a:extLst>
              <a:ext uri="{FF2B5EF4-FFF2-40B4-BE49-F238E27FC236}">
                <a16:creationId xmlns:a16="http://schemas.microsoft.com/office/drawing/2014/main" id="{9C8CCAF8-020C-499C-A5D8-3DCB823B244C}"/>
              </a:ext>
            </a:extLst>
          </p:cNvPr>
          <p:cNvSpPr txBox="1"/>
          <p:nvPr/>
        </p:nvSpPr>
        <p:spPr>
          <a:xfrm>
            <a:off x="547494" y="2271257"/>
            <a:ext cx="6823366" cy="369332"/>
          </a:xfrm>
          <a:prstGeom prst="rect">
            <a:avLst/>
          </a:prstGeom>
          <a:noFill/>
        </p:spPr>
        <p:txBody>
          <a:bodyPr wrap="square" rtlCol="0">
            <a:spAutoFit/>
          </a:bodyPr>
          <a:lstStyle/>
          <a:p>
            <a:endParaRPr lang="en-GB" dirty="0"/>
          </a:p>
        </p:txBody>
      </p:sp>
      <p:sp>
        <p:nvSpPr>
          <p:cNvPr id="9" name="TextBox 8">
            <a:extLst>
              <a:ext uri="{FF2B5EF4-FFF2-40B4-BE49-F238E27FC236}">
                <a16:creationId xmlns:a16="http://schemas.microsoft.com/office/drawing/2014/main" id="{5F931659-1F39-497C-B0F8-BE96F7C42287}"/>
              </a:ext>
            </a:extLst>
          </p:cNvPr>
          <p:cNvSpPr txBox="1"/>
          <p:nvPr/>
        </p:nvSpPr>
        <p:spPr>
          <a:xfrm>
            <a:off x="547494" y="1720840"/>
            <a:ext cx="5288763" cy="3970318"/>
          </a:xfrm>
          <a:prstGeom prst="rect">
            <a:avLst/>
          </a:prstGeom>
          <a:noFill/>
        </p:spPr>
        <p:txBody>
          <a:bodyPr wrap="square">
            <a:spAutoFit/>
          </a:bodyPr>
          <a:lstStyle/>
          <a:p>
            <a:pPr marL="285750" indent="-285750">
              <a:buFont typeface="Arial" panose="020B0604020202020204" pitchFamily="34" charset="0"/>
              <a:buChar char="•"/>
            </a:pPr>
            <a:r>
              <a:rPr lang="en-GB" dirty="0"/>
              <a:t>The basic infrastructure is present to provide a suitable link, with improvement measures similar to those that have been undertaken at the various other underpasses on the Black Paths.</a:t>
            </a:r>
          </a:p>
          <a:p>
            <a:pPr marL="285750" indent="-285750">
              <a:buFont typeface="Arial" panose="020B0604020202020204" pitchFamily="34" charset="0"/>
              <a:buChar char="•"/>
            </a:pPr>
            <a:r>
              <a:rPr lang="en-GB" dirty="0"/>
              <a:t>Both sides of the underpass are linked via a narrow footway and adjacent access road, with required improvements likely to include:-</a:t>
            </a:r>
          </a:p>
          <a:p>
            <a:pPr marL="742950" lvl="1" indent="-285750">
              <a:buFont typeface="Arial" panose="020B0604020202020204" pitchFamily="34" charset="0"/>
              <a:buChar char="•"/>
            </a:pPr>
            <a:r>
              <a:rPr lang="en-GB" dirty="0"/>
              <a:t>Improving the width and surfacing of the pathway;</a:t>
            </a:r>
          </a:p>
          <a:p>
            <a:pPr marL="742950" lvl="1" indent="-285750">
              <a:buFont typeface="Arial" panose="020B0604020202020204" pitchFamily="34" charset="0"/>
              <a:buChar char="•"/>
            </a:pPr>
            <a:r>
              <a:rPr lang="en-GB" dirty="0"/>
              <a:t>Improving the underpass;</a:t>
            </a:r>
          </a:p>
          <a:p>
            <a:pPr marL="742950" lvl="1" indent="-285750">
              <a:buFont typeface="Arial" panose="020B0604020202020204" pitchFamily="34" charset="0"/>
              <a:buChar char="•"/>
            </a:pPr>
            <a:r>
              <a:rPr lang="en-GB" dirty="0"/>
              <a:t>Providing additional street lighting along the connection; and</a:t>
            </a:r>
          </a:p>
          <a:p>
            <a:pPr marL="742950" lvl="1" indent="-285750">
              <a:buFont typeface="Arial" panose="020B0604020202020204" pitchFamily="34" charset="0"/>
              <a:buChar char="•"/>
            </a:pPr>
            <a:r>
              <a:rPr lang="en-GB" dirty="0"/>
              <a:t>Formalising the connections to footways to prevent parking.</a:t>
            </a:r>
          </a:p>
        </p:txBody>
      </p:sp>
      <p:pic>
        <p:nvPicPr>
          <p:cNvPr id="8" name="Picture 7">
            <a:extLst>
              <a:ext uri="{FF2B5EF4-FFF2-40B4-BE49-F238E27FC236}">
                <a16:creationId xmlns:a16="http://schemas.microsoft.com/office/drawing/2014/main" id="{0F989F80-0D7E-4F52-84A8-75D012703770}"/>
              </a:ext>
            </a:extLst>
          </p:cNvPr>
          <p:cNvPicPr>
            <a:picLocks noChangeAspect="1"/>
          </p:cNvPicPr>
          <p:nvPr/>
        </p:nvPicPr>
        <p:blipFill>
          <a:blip r:embed="rId3"/>
          <a:stretch>
            <a:fillRect/>
          </a:stretch>
        </p:blipFill>
        <p:spPr>
          <a:xfrm>
            <a:off x="5836257" y="2063656"/>
            <a:ext cx="6132453" cy="3284685"/>
          </a:xfrm>
          <a:prstGeom prst="rect">
            <a:avLst/>
          </a:prstGeom>
        </p:spPr>
      </p:pic>
    </p:spTree>
    <p:extLst>
      <p:ext uri="{BB962C8B-B14F-4D97-AF65-F5344CB8AC3E}">
        <p14:creationId xmlns:p14="http://schemas.microsoft.com/office/powerpoint/2010/main" val="2866994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C28B96-3C92-4E70-9583-9E82074C158C}"/>
              </a:ext>
            </a:extLst>
          </p:cNvPr>
          <p:cNvSpPr>
            <a:spLocks noGrp="1"/>
          </p:cNvSpPr>
          <p:nvPr>
            <p:ph type="body" sz="quarter" idx="11"/>
          </p:nvPr>
        </p:nvSpPr>
        <p:spPr>
          <a:xfrm>
            <a:off x="658812" y="587958"/>
            <a:ext cx="9288269" cy="531742"/>
          </a:xfrm>
        </p:spPr>
        <p:txBody>
          <a:bodyPr/>
          <a:lstStyle/>
          <a:p>
            <a:r>
              <a:rPr lang="en-GB" dirty="0"/>
              <a:t>Black Paths – Carn and Seagoe</a:t>
            </a:r>
          </a:p>
        </p:txBody>
      </p:sp>
      <p:sp>
        <p:nvSpPr>
          <p:cNvPr id="4" name="Text Placeholder 3">
            <a:extLst>
              <a:ext uri="{FF2B5EF4-FFF2-40B4-BE49-F238E27FC236}">
                <a16:creationId xmlns:a16="http://schemas.microsoft.com/office/drawing/2014/main" id="{1D51CE70-144F-4701-9627-9480AE7D5C94}"/>
              </a:ext>
            </a:extLst>
          </p:cNvPr>
          <p:cNvSpPr>
            <a:spLocks noGrp="1"/>
          </p:cNvSpPr>
          <p:nvPr>
            <p:ph type="body" sz="quarter" idx="14"/>
          </p:nvPr>
        </p:nvSpPr>
        <p:spPr>
          <a:xfrm>
            <a:off x="658812" y="1433868"/>
            <a:ext cx="9037636" cy="523220"/>
          </a:xfrm>
        </p:spPr>
        <p:txBody>
          <a:bodyPr/>
          <a:lstStyle/>
          <a:p>
            <a:r>
              <a:rPr lang="en-GB" dirty="0"/>
              <a:t>Linking Carn to Underpass</a:t>
            </a:r>
          </a:p>
        </p:txBody>
      </p:sp>
      <p:sp>
        <p:nvSpPr>
          <p:cNvPr id="5" name="TextBox 4">
            <a:extLst>
              <a:ext uri="{FF2B5EF4-FFF2-40B4-BE49-F238E27FC236}">
                <a16:creationId xmlns:a16="http://schemas.microsoft.com/office/drawing/2014/main" id="{1CDDEE89-F232-4E93-8408-F8CACD65623D}"/>
              </a:ext>
            </a:extLst>
          </p:cNvPr>
          <p:cNvSpPr txBox="1"/>
          <p:nvPr/>
        </p:nvSpPr>
        <p:spPr>
          <a:xfrm>
            <a:off x="658812" y="1792033"/>
            <a:ext cx="5726085" cy="2862322"/>
          </a:xfrm>
          <a:prstGeom prst="rect">
            <a:avLst/>
          </a:prstGeom>
          <a:noFill/>
        </p:spPr>
        <p:txBody>
          <a:bodyPr wrap="square" rtlCol="0">
            <a:spAutoFit/>
          </a:bodyPr>
          <a:lstStyle/>
          <a:p>
            <a:pPr marL="285750" indent="-285750">
              <a:buFont typeface="Arial" panose="020B0604020202020204" pitchFamily="34" charset="0"/>
              <a:buChar char="•"/>
            </a:pPr>
            <a:r>
              <a:rPr lang="en-GB" dirty="0"/>
              <a:t>Existing underpass to east of Carn</a:t>
            </a:r>
          </a:p>
          <a:p>
            <a:pPr marL="285750" indent="-285750">
              <a:buFont typeface="Arial" panose="020B0604020202020204" pitchFamily="34" charset="0"/>
              <a:buChar char="•"/>
            </a:pPr>
            <a:r>
              <a:rPr lang="en-GB" dirty="0"/>
              <a:t>Connecting to underpass will require liaising with third party land owners</a:t>
            </a:r>
          </a:p>
          <a:p>
            <a:pPr marL="285750" indent="-285750">
              <a:buFont typeface="Arial" panose="020B0604020202020204" pitchFamily="34" charset="0"/>
              <a:buChar char="•"/>
            </a:pPr>
            <a:r>
              <a:rPr lang="en-GB" dirty="0"/>
              <a:t>Two options:-</a:t>
            </a:r>
          </a:p>
          <a:p>
            <a:pPr marL="742950" lvl="1" indent="-285750">
              <a:buFont typeface="Arial" panose="020B0604020202020204" pitchFamily="34" charset="0"/>
              <a:buChar char="•"/>
            </a:pPr>
            <a:r>
              <a:rPr lang="en-GB" dirty="0">
                <a:effectLst/>
                <a:latin typeface="Times New Roman" panose="02020603050405020304" pitchFamily="18" charset="0"/>
                <a:ea typeface="MS Mincho" panose="02020609040205080304" pitchFamily="49" charset="-128"/>
              </a:rPr>
              <a:t>Between Bakery Buildings</a:t>
            </a:r>
          </a:p>
          <a:p>
            <a:pPr marL="742950" lvl="1" indent="-285750">
              <a:buFont typeface="Arial" panose="020B0604020202020204" pitchFamily="34" charset="0"/>
              <a:buChar char="•"/>
            </a:pPr>
            <a:r>
              <a:rPr lang="en-GB" dirty="0">
                <a:effectLst/>
                <a:latin typeface="Times New Roman" panose="02020603050405020304" pitchFamily="18" charset="0"/>
                <a:ea typeface="MS Mincho" panose="02020609040205080304" pitchFamily="49" charset="-128"/>
              </a:rPr>
              <a:t>Diviny Drive – Kestrel Foods Linkage</a:t>
            </a:r>
          </a:p>
          <a:p>
            <a:pPr marL="742950" lvl="1" indent="-285750">
              <a:buFont typeface="Arial" panose="020B0604020202020204" pitchFamily="34" charset="0"/>
              <a:buChar char="•"/>
            </a:pPr>
            <a:endParaRPr lang="en-GB" dirty="0">
              <a:latin typeface="Times New Roman" panose="02020603050405020304" pitchFamily="18" charset="0"/>
              <a:ea typeface="MS Mincho" panose="02020609040205080304" pitchFamily="49" charset="-128"/>
            </a:endParaRPr>
          </a:p>
          <a:p>
            <a:pPr marL="285750" indent="-285750">
              <a:buFont typeface="Arial" panose="020B0604020202020204" pitchFamily="34" charset="0"/>
              <a:buChar char="•"/>
            </a:pPr>
            <a:r>
              <a:rPr lang="en-GB" sz="1800" dirty="0">
                <a:effectLst/>
                <a:latin typeface="Times New Roman" panose="02020603050405020304" pitchFamily="18" charset="0"/>
                <a:ea typeface="MS Mincho" panose="02020609040205080304" pitchFamily="49" charset="-128"/>
              </a:rPr>
              <a:t>Diviny Drive – Kestrel Foods link considered to be the more preferable solution given its better visibility and potential reduced third party land issues.</a:t>
            </a:r>
            <a:endParaRPr lang="en-GB" dirty="0"/>
          </a:p>
        </p:txBody>
      </p:sp>
      <p:pic>
        <p:nvPicPr>
          <p:cNvPr id="7" name="Picture 6">
            <a:extLst>
              <a:ext uri="{FF2B5EF4-FFF2-40B4-BE49-F238E27FC236}">
                <a16:creationId xmlns:a16="http://schemas.microsoft.com/office/drawing/2014/main" id="{6FE02B86-7E25-43D3-A8B5-52409A1B4388}"/>
              </a:ext>
            </a:extLst>
          </p:cNvPr>
          <p:cNvPicPr>
            <a:picLocks noChangeAspect="1"/>
          </p:cNvPicPr>
          <p:nvPr/>
        </p:nvPicPr>
        <p:blipFill>
          <a:blip r:embed="rId3"/>
          <a:stretch>
            <a:fillRect/>
          </a:stretch>
        </p:blipFill>
        <p:spPr>
          <a:xfrm>
            <a:off x="6694998" y="1330827"/>
            <a:ext cx="5270596" cy="2584292"/>
          </a:xfrm>
          <a:prstGeom prst="rect">
            <a:avLst/>
          </a:prstGeom>
          <a:ln>
            <a:solidFill>
              <a:schemeClr val="tx1"/>
            </a:solidFill>
          </a:ln>
        </p:spPr>
      </p:pic>
      <p:pic>
        <p:nvPicPr>
          <p:cNvPr id="11" name="Picture 10">
            <a:extLst>
              <a:ext uri="{FF2B5EF4-FFF2-40B4-BE49-F238E27FC236}">
                <a16:creationId xmlns:a16="http://schemas.microsoft.com/office/drawing/2014/main" id="{A9E1DC70-1A80-4968-B4D4-2A6F6920BE03}"/>
              </a:ext>
            </a:extLst>
          </p:cNvPr>
          <p:cNvPicPr>
            <a:picLocks noChangeAspect="1"/>
          </p:cNvPicPr>
          <p:nvPr/>
        </p:nvPicPr>
        <p:blipFill>
          <a:blip r:embed="rId4"/>
          <a:stretch>
            <a:fillRect/>
          </a:stretch>
        </p:blipFill>
        <p:spPr>
          <a:xfrm>
            <a:off x="6096000" y="3756093"/>
            <a:ext cx="4902700" cy="2746769"/>
          </a:xfrm>
          <a:prstGeom prst="rect">
            <a:avLst/>
          </a:prstGeom>
          <a:ln>
            <a:solidFill>
              <a:schemeClr val="tx1"/>
            </a:solidFill>
          </a:ln>
        </p:spPr>
      </p:pic>
    </p:spTree>
    <p:extLst>
      <p:ext uri="{BB962C8B-B14F-4D97-AF65-F5344CB8AC3E}">
        <p14:creationId xmlns:p14="http://schemas.microsoft.com/office/powerpoint/2010/main" val="10124521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C28B96-3C92-4E70-9583-9E82074C158C}"/>
              </a:ext>
            </a:extLst>
          </p:cNvPr>
          <p:cNvSpPr>
            <a:spLocks noGrp="1"/>
          </p:cNvSpPr>
          <p:nvPr>
            <p:ph type="body" sz="quarter" idx="11"/>
          </p:nvPr>
        </p:nvSpPr>
        <p:spPr>
          <a:xfrm>
            <a:off x="658812" y="587958"/>
            <a:ext cx="9288269" cy="531742"/>
          </a:xfrm>
        </p:spPr>
        <p:txBody>
          <a:bodyPr/>
          <a:lstStyle/>
          <a:p>
            <a:r>
              <a:rPr lang="en-GB" dirty="0"/>
              <a:t>Black Paths – Carn and Seagoe</a:t>
            </a:r>
          </a:p>
        </p:txBody>
      </p:sp>
      <p:sp>
        <p:nvSpPr>
          <p:cNvPr id="4" name="Text Placeholder 3">
            <a:extLst>
              <a:ext uri="{FF2B5EF4-FFF2-40B4-BE49-F238E27FC236}">
                <a16:creationId xmlns:a16="http://schemas.microsoft.com/office/drawing/2014/main" id="{1D51CE70-144F-4701-9627-9480AE7D5C94}"/>
              </a:ext>
            </a:extLst>
          </p:cNvPr>
          <p:cNvSpPr>
            <a:spLocks noGrp="1"/>
          </p:cNvSpPr>
          <p:nvPr>
            <p:ph type="body" sz="quarter" idx="14"/>
          </p:nvPr>
        </p:nvSpPr>
        <p:spPr>
          <a:xfrm>
            <a:off x="658812" y="1433868"/>
            <a:ext cx="9037636" cy="523220"/>
          </a:xfrm>
        </p:spPr>
        <p:txBody>
          <a:bodyPr/>
          <a:lstStyle/>
          <a:p>
            <a:r>
              <a:rPr lang="en-GB" dirty="0"/>
              <a:t>Linking Carn Underpass to Black Paths</a:t>
            </a:r>
          </a:p>
        </p:txBody>
      </p:sp>
      <p:pic>
        <p:nvPicPr>
          <p:cNvPr id="6" name="Picture 5">
            <a:extLst>
              <a:ext uri="{FF2B5EF4-FFF2-40B4-BE49-F238E27FC236}">
                <a16:creationId xmlns:a16="http://schemas.microsoft.com/office/drawing/2014/main" id="{64C3A6B1-59B5-4F58-BF62-4616803AED48}"/>
              </a:ext>
            </a:extLst>
          </p:cNvPr>
          <p:cNvPicPr>
            <a:picLocks noChangeAspect="1"/>
          </p:cNvPicPr>
          <p:nvPr/>
        </p:nvPicPr>
        <p:blipFill>
          <a:blip r:embed="rId3"/>
          <a:stretch>
            <a:fillRect/>
          </a:stretch>
        </p:blipFill>
        <p:spPr>
          <a:xfrm>
            <a:off x="5528732" y="1656784"/>
            <a:ext cx="6495378" cy="3544432"/>
          </a:xfrm>
          <a:prstGeom prst="rect">
            <a:avLst/>
          </a:prstGeom>
        </p:spPr>
      </p:pic>
      <p:sp>
        <p:nvSpPr>
          <p:cNvPr id="9" name="TextBox 8">
            <a:extLst>
              <a:ext uri="{FF2B5EF4-FFF2-40B4-BE49-F238E27FC236}">
                <a16:creationId xmlns:a16="http://schemas.microsoft.com/office/drawing/2014/main" id="{D0B2FAC7-16EA-4621-8349-07B44FFF4B71}"/>
              </a:ext>
            </a:extLst>
          </p:cNvPr>
          <p:cNvSpPr txBox="1"/>
          <p:nvPr/>
        </p:nvSpPr>
        <p:spPr>
          <a:xfrm>
            <a:off x="658812" y="1745727"/>
            <a:ext cx="4962760" cy="3416320"/>
          </a:xfrm>
          <a:prstGeom prst="rect">
            <a:avLst/>
          </a:prstGeom>
          <a:noFill/>
        </p:spPr>
        <p:txBody>
          <a:bodyPr wrap="square" rtlCol="0">
            <a:spAutoFit/>
          </a:bodyPr>
          <a:lstStyle/>
          <a:p>
            <a:pPr marL="285750" indent="-285750">
              <a:buFont typeface="Arial" panose="020B0604020202020204" pitchFamily="34" charset="0"/>
              <a:buChar char="•"/>
            </a:pPr>
            <a:r>
              <a:rPr lang="en-GB" dirty="0"/>
              <a:t>The existing underpass requires improvements in terms of surfacing, lighting and visibility. </a:t>
            </a:r>
          </a:p>
          <a:p>
            <a:pPr marL="285750" indent="-285750">
              <a:buFont typeface="Arial" panose="020B0604020202020204" pitchFamily="34" charset="0"/>
              <a:buChar char="•"/>
            </a:pPr>
            <a:r>
              <a:rPr lang="en-GB" dirty="0"/>
              <a:t>The connecting footpath between the underpass and Drumnagoon Road requires formal surfacing and the inclusion of street lighting.</a:t>
            </a:r>
          </a:p>
          <a:p>
            <a:pPr marL="285750" indent="-285750">
              <a:buFont typeface="Arial" panose="020B0604020202020204" pitchFamily="34" charset="0"/>
              <a:buChar char="•"/>
            </a:pPr>
            <a:r>
              <a:rPr lang="en-GB" dirty="0"/>
              <a:t>The Drumnagoon Road can be easily upgraded to a formal 3m shared surface continuing to the junction with Carnreagh. </a:t>
            </a:r>
          </a:p>
          <a:p>
            <a:pPr marL="285750" indent="-285750">
              <a:buFont typeface="Arial" panose="020B0604020202020204" pitchFamily="34" charset="0"/>
              <a:buChar char="•"/>
            </a:pPr>
            <a:r>
              <a:rPr lang="en-GB" dirty="0"/>
              <a:t>The Carnreagh residential development is naturally suited to be a ‘cyclable street’ and appropriate wayfinding signage will provide an excellent link into the main Black Paths route</a:t>
            </a:r>
          </a:p>
        </p:txBody>
      </p:sp>
    </p:spTree>
    <p:extLst>
      <p:ext uri="{BB962C8B-B14F-4D97-AF65-F5344CB8AC3E}">
        <p14:creationId xmlns:p14="http://schemas.microsoft.com/office/powerpoint/2010/main" val="2172492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E12655-37D9-459E-8E88-D29B8F8E0A3B}"/>
              </a:ext>
            </a:extLst>
          </p:cNvPr>
          <p:cNvSpPr txBox="1"/>
          <p:nvPr/>
        </p:nvSpPr>
        <p:spPr>
          <a:xfrm>
            <a:off x="4831080" y="4023360"/>
            <a:ext cx="2529840" cy="923330"/>
          </a:xfrm>
          <a:prstGeom prst="rect">
            <a:avLst/>
          </a:prstGeom>
          <a:noFill/>
        </p:spPr>
        <p:txBody>
          <a:bodyPr wrap="square" rtlCol="0">
            <a:spAutoFit/>
          </a:bodyPr>
          <a:lstStyle/>
          <a:p>
            <a:pPr algn="ctr"/>
            <a:r>
              <a:rPr lang="en-GB"/>
              <a:t>We Shape a Better World</a:t>
            </a:r>
            <a:endParaRPr lang="en-GB">
              <a:hlinkClick r:id="rId2">
                <a:extLst>
                  <a:ext uri="{A12FA001-AC4F-418D-AE19-62706E023703}">
                    <ahyp:hlinkClr xmlns:ahyp="http://schemas.microsoft.com/office/drawing/2018/hyperlinkcolor" val="tx"/>
                  </a:ext>
                </a:extLst>
              </a:hlinkClick>
            </a:endParaRPr>
          </a:p>
          <a:p>
            <a:pPr algn="ctr"/>
            <a:endParaRPr lang="en-GB">
              <a:hlinkClick r:id="" action="ppaction://noaction"/>
            </a:endParaRPr>
          </a:p>
          <a:p>
            <a:pPr algn="ctr"/>
            <a:r>
              <a:rPr lang="en-GB">
                <a:hlinkClick r:id="" action="ppaction://noaction"/>
              </a:rPr>
              <a:t>www.arup.com</a:t>
            </a:r>
            <a:endParaRPr lang="en-GB"/>
          </a:p>
        </p:txBody>
      </p:sp>
    </p:spTree>
    <p:extLst>
      <p:ext uri="{BB962C8B-B14F-4D97-AF65-F5344CB8AC3E}">
        <p14:creationId xmlns:p14="http://schemas.microsoft.com/office/powerpoint/2010/main" val="2372029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C28B96-3C92-4E70-9583-9E82074C158C}"/>
              </a:ext>
            </a:extLst>
          </p:cNvPr>
          <p:cNvSpPr>
            <a:spLocks noGrp="1"/>
          </p:cNvSpPr>
          <p:nvPr>
            <p:ph type="body" sz="quarter" idx="11"/>
          </p:nvPr>
        </p:nvSpPr>
        <p:spPr/>
        <p:txBody>
          <a:bodyPr/>
          <a:lstStyle/>
          <a:p>
            <a:r>
              <a:rPr lang="en-GB" dirty="0"/>
              <a:t>Town Centre Cycle Parking</a:t>
            </a:r>
          </a:p>
        </p:txBody>
      </p:sp>
      <p:sp>
        <p:nvSpPr>
          <p:cNvPr id="4" name="Text Placeholder 3">
            <a:extLst>
              <a:ext uri="{FF2B5EF4-FFF2-40B4-BE49-F238E27FC236}">
                <a16:creationId xmlns:a16="http://schemas.microsoft.com/office/drawing/2014/main" id="{1D51CE70-144F-4701-9627-9480AE7D5C94}"/>
              </a:ext>
            </a:extLst>
          </p:cNvPr>
          <p:cNvSpPr>
            <a:spLocks noGrp="1"/>
          </p:cNvSpPr>
          <p:nvPr>
            <p:ph type="body" sz="quarter" idx="14"/>
          </p:nvPr>
        </p:nvSpPr>
        <p:spPr/>
        <p:txBody>
          <a:bodyPr/>
          <a:lstStyle/>
          <a:p>
            <a:r>
              <a:rPr lang="en-GB" dirty="0"/>
              <a:t>Overview</a:t>
            </a:r>
          </a:p>
        </p:txBody>
      </p:sp>
      <p:sp>
        <p:nvSpPr>
          <p:cNvPr id="5" name="TextBox 4">
            <a:extLst>
              <a:ext uri="{FF2B5EF4-FFF2-40B4-BE49-F238E27FC236}">
                <a16:creationId xmlns:a16="http://schemas.microsoft.com/office/drawing/2014/main" id="{77A904FF-BF2E-408B-A867-2B6738D547A5}"/>
              </a:ext>
            </a:extLst>
          </p:cNvPr>
          <p:cNvSpPr txBox="1"/>
          <p:nvPr/>
        </p:nvSpPr>
        <p:spPr>
          <a:xfrm>
            <a:off x="558327" y="1682489"/>
            <a:ext cx="6927693" cy="2308324"/>
          </a:xfrm>
          <a:prstGeom prst="rect">
            <a:avLst/>
          </a:prstGeom>
          <a:noFill/>
        </p:spPr>
        <p:txBody>
          <a:bodyPr wrap="square" rtlCol="0">
            <a:spAutoFit/>
          </a:bodyPr>
          <a:lstStyle/>
          <a:p>
            <a:r>
              <a:rPr lang="en-GB" dirty="0"/>
              <a:t>Site Visits to record the volume and quality of existing cycle parking in:-</a:t>
            </a:r>
          </a:p>
          <a:p>
            <a:endParaRPr lang="en-GB" dirty="0"/>
          </a:p>
          <a:p>
            <a:pPr marL="285750" indent="-285750">
              <a:buFont typeface="Arial" panose="020B0604020202020204" pitchFamily="34" charset="0"/>
              <a:buChar char="•"/>
            </a:pPr>
            <a:r>
              <a:rPr lang="en-GB" dirty="0"/>
              <a:t>Armagh City</a:t>
            </a:r>
          </a:p>
          <a:p>
            <a:pPr marL="285750" indent="-285750">
              <a:buFont typeface="Arial" panose="020B0604020202020204" pitchFamily="34" charset="0"/>
              <a:buChar char="•"/>
            </a:pPr>
            <a:r>
              <a:rPr lang="en-GB" dirty="0"/>
              <a:t>Banbridge</a:t>
            </a:r>
          </a:p>
          <a:p>
            <a:pPr marL="285750" indent="-285750">
              <a:buFont typeface="Arial" panose="020B0604020202020204" pitchFamily="34" charset="0"/>
              <a:buChar char="•"/>
            </a:pPr>
            <a:r>
              <a:rPr lang="en-GB" dirty="0"/>
              <a:t>Craigavon</a:t>
            </a:r>
          </a:p>
          <a:p>
            <a:pPr marL="285750" indent="-285750">
              <a:buFont typeface="Arial" panose="020B0604020202020204" pitchFamily="34" charset="0"/>
              <a:buChar char="•"/>
            </a:pPr>
            <a:r>
              <a:rPr lang="en-GB" dirty="0"/>
              <a:t>Dromore</a:t>
            </a:r>
          </a:p>
          <a:p>
            <a:pPr marL="285750" indent="-285750">
              <a:buFont typeface="Arial" panose="020B0604020202020204" pitchFamily="34" charset="0"/>
              <a:buChar char="•"/>
            </a:pPr>
            <a:r>
              <a:rPr lang="en-GB" dirty="0"/>
              <a:t>Lurgan</a:t>
            </a:r>
          </a:p>
          <a:p>
            <a:pPr marL="285750" indent="-285750">
              <a:buFont typeface="Arial" panose="020B0604020202020204" pitchFamily="34" charset="0"/>
              <a:buChar char="•"/>
            </a:pPr>
            <a:r>
              <a:rPr lang="en-GB" dirty="0"/>
              <a:t>Portadown</a:t>
            </a:r>
          </a:p>
        </p:txBody>
      </p:sp>
      <p:sp>
        <p:nvSpPr>
          <p:cNvPr id="7" name="TextBox 6">
            <a:extLst>
              <a:ext uri="{FF2B5EF4-FFF2-40B4-BE49-F238E27FC236}">
                <a16:creationId xmlns:a16="http://schemas.microsoft.com/office/drawing/2014/main" id="{80C1D10B-1D67-46EB-9957-D54F88F6D7EA}"/>
              </a:ext>
            </a:extLst>
          </p:cNvPr>
          <p:cNvSpPr txBox="1"/>
          <p:nvPr/>
        </p:nvSpPr>
        <p:spPr>
          <a:xfrm>
            <a:off x="558326" y="3990813"/>
            <a:ext cx="7570789" cy="2585323"/>
          </a:xfrm>
          <a:prstGeom prst="rect">
            <a:avLst/>
          </a:prstGeom>
          <a:noFill/>
        </p:spPr>
        <p:txBody>
          <a:bodyPr wrap="square">
            <a:spAutoFit/>
          </a:bodyPr>
          <a:lstStyle/>
          <a:p>
            <a:r>
              <a:rPr lang="en-GB" sz="1800" u="sng" dirty="0">
                <a:effectLst/>
                <a:latin typeface="Times New Roman" panose="02020603050405020304" pitchFamily="18" charset="0"/>
                <a:ea typeface="MS Mincho" panose="02020609040205080304" pitchFamily="49" charset="-128"/>
              </a:rPr>
              <a:t>Key findings:- </a:t>
            </a:r>
          </a:p>
          <a:p>
            <a:endParaRPr lang="en-GB" dirty="0">
              <a:latin typeface="Times New Roman" panose="02020603050405020304" pitchFamily="18" charset="0"/>
              <a:ea typeface="MS Mincho" panose="02020609040205080304" pitchFamily="49" charset="-128"/>
            </a:endParaRPr>
          </a:p>
          <a:p>
            <a:pPr marL="285750" indent="-285750">
              <a:buFont typeface="Arial" panose="020B0604020202020204" pitchFamily="34" charset="0"/>
              <a:buChar char="•"/>
            </a:pPr>
            <a:r>
              <a:rPr lang="en-GB" sz="1800" dirty="0">
                <a:effectLst/>
                <a:latin typeface="Times New Roman" panose="02020603050405020304" pitchFamily="18" charset="0"/>
                <a:ea typeface="MS Mincho" panose="02020609040205080304" pitchFamily="49" charset="-128"/>
              </a:rPr>
              <a:t>Cycle parking facilities within the six towns exist but usage is generally very low, and a large proportion is located on private land for customer use. </a:t>
            </a:r>
          </a:p>
          <a:p>
            <a:pPr marL="285750" indent="-285750">
              <a:buFont typeface="Arial" panose="020B0604020202020204" pitchFamily="34" charset="0"/>
              <a:buChar char="•"/>
            </a:pPr>
            <a:r>
              <a:rPr lang="en-GB" sz="1800" dirty="0">
                <a:effectLst/>
                <a:latin typeface="Times New Roman" panose="02020603050405020304" pitchFamily="18" charset="0"/>
                <a:ea typeface="MS Mincho" panose="02020609040205080304" pitchFamily="49" charset="-128"/>
              </a:rPr>
              <a:t>Design of the existing facilities is varied with little consistency. Multiple cyclists observed to park their bicycles by chaining them to railings rather than existing facilities.</a:t>
            </a:r>
          </a:p>
          <a:p>
            <a:pPr marL="285750" indent="-285750">
              <a:buFont typeface="Arial" panose="020B0604020202020204" pitchFamily="34" charset="0"/>
              <a:buChar char="•"/>
            </a:pPr>
            <a:r>
              <a:rPr lang="en-GB" sz="1800" dirty="0">
                <a:effectLst/>
                <a:latin typeface="Times New Roman" panose="02020603050405020304" pitchFamily="18" charset="0"/>
                <a:ea typeface="MS Mincho" panose="02020609040205080304" pitchFamily="49" charset="-128"/>
              </a:rPr>
              <a:t>Two sites were at capacity, located at Rushmere Shopping Centre in Craigavon and Lurgan Train Station</a:t>
            </a:r>
            <a:endParaRPr lang="en-GB" dirty="0"/>
          </a:p>
        </p:txBody>
      </p:sp>
      <p:pic>
        <p:nvPicPr>
          <p:cNvPr id="8" name="Picture 7">
            <a:extLst>
              <a:ext uri="{FF2B5EF4-FFF2-40B4-BE49-F238E27FC236}">
                <a16:creationId xmlns:a16="http://schemas.microsoft.com/office/drawing/2014/main" id="{D6A23499-FE37-450E-8EED-284B4CC6AB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92190" y="1319961"/>
            <a:ext cx="1744567" cy="2326090"/>
          </a:xfrm>
          <a:prstGeom prst="rect">
            <a:avLst/>
          </a:prstGeom>
        </p:spPr>
      </p:pic>
      <p:pic>
        <p:nvPicPr>
          <p:cNvPr id="9" name="Picture 8">
            <a:extLst>
              <a:ext uri="{FF2B5EF4-FFF2-40B4-BE49-F238E27FC236}">
                <a16:creationId xmlns:a16="http://schemas.microsoft.com/office/drawing/2014/main" id="{9DB6ED4A-5A15-4B4F-8891-C399408312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93004" y="2608355"/>
            <a:ext cx="1872223" cy="1639337"/>
          </a:xfrm>
          <a:prstGeom prst="rect">
            <a:avLst/>
          </a:prstGeom>
        </p:spPr>
      </p:pic>
      <p:pic>
        <p:nvPicPr>
          <p:cNvPr id="11" name="Picture 10">
            <a:extLst>
              <a:ext uri="{FF2B5EF4-FFF2-40B4-BE49-F238E27FC236}">
                <a16:creationId xmlns:a16="http://schemas.microsoft.com/office/drawing/2014/main" id="{165666FE-9C36-424E-B501-9676715F86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26707" y="1512071"/>
            <a:ext cx="1986870" cy="2649160"/>
          </a:xfrm>
          <a:prstGeom prst="rect">
            <a:avLst/>
          </a:prstGeom>
        </p:spPr>
      </p:pic>
      <p:pic>
        <p:nvPicPr>
          <p:cNvPr id="10" name="Picture 9">
            <a:extLst>
              <a:ext uri="{FF2B5EF4-FFF2-40B4-BE49-F238E27FC236}">
                <a16:creationId xmlns:a16="http://schemas.microsoft.com/office/drawing/2014/main" id="{1A9C9218-E649-4FFB-8081-1B1A28B65D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45229" y="3319070"/>
            <a:ext cx="2236805" cy="2982407"/>
          </a:xfrm>
          <a:prstGeom prst="rect">
            <a:avLst/>
          </a:prstGeom>
        </p:spPr>
      </p:pic>
    </p:spTree>
    <p:extLst>
      <p:ext uri="{BB962C8B-B14F-4D97-AF65-F5344CB8AC3E}">
        <p14:creationId xmlns:p14="http://schemas.microsoft.com/office/powerpoint/2010/main" val="997661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C28B96-3C92-4E70-9583-9E82074C158C}"/>
              </a:ext>
            </a:extLst>
          </p:cNvPr>
          <p:cNvSpPr>
            <a:spLocks noGrp="1"/>
          </p:cNvSpPr>
          <p:nvPr>
            <p:ph type="body" sz="quarter" idx="11"/>
          </p:nvPr>
        </p:nvSpPr>
        <p:spPr/>
        <p:txBody>
          <a:bodyPr/>
          <a:lstStyle/>
          <a:p>
            <a:r>
              <a:rPr lang="en-GB" dirty="0"/>
              <a:t>Town Centre Cycle Parking</a:t>
            </a:r>
          </a:p>
        </p:txBody>
      </p:sp>
      <p:sp>
        <p:nvSpPr>
          <p:cNvPr id="4" name="Text Placeholder 3">
            <a:extLst>
              <a:ext uri="{FF2B5EF4-FFF2-40B4-BE49-F238E27FC236}">
                <a16:creationId xmlns:a16="http://schemas.microsoft.com/office/drawing/2014/main" id="{1D51CE70-144F-4701-9627-9480AE7D5C94}"/>
              </a:ext>
            </a:extLst>
          </p:cNvPr>
          <p:cNvSpPr>
            <a:spLocks noGrp="1"/>
          </p:cNvSpPr>
          <p:nvPr>
            <p:ph type="body" sz="quarter" idx="14"/>
          </p:nvPr>
        </p:nvSpPr>
        <p:spPr/>
        <p:txBody>
          <a:bodyPr/>
          <a:lstStyle/>
          <a:p>
            <a:r>
              <a:rPr lang="en-GB" dirty="0"/>
              <a:t>Types of Intervention</a:t>
            </a:r>
          </a:p>
        </p:txBody>
      </p:sp>
      <p:pic>
        <p:nvPicPr>
          <p:cNvPr id="2" name="Picture 1">
            <a:extLst>
              <a:ext uri="{FF2B5EF4-FFF2-40B4-BE49-F238E27FC236}">
                <a16:creationId xmlns:a16="http://schemas.microsoft.com/office/drawing/2014/main" id="{BDFC9D0F-2B7A-461E-9122-BD2030829FB8}"/>
              </a:ext>
            </a:extLst>
          </p:cNvPr>
          <p:cNvPicPr>
            <a:picLocks noChangeAspect="1"/>
          </p:cNvPicPr>
          <p:nvPr/>
        </p:nvPicPr>
        <p:blipFill>
          <a:blip r:embed="rId2"/>
          <a:stretch>
            <a:fillRect/>
          </a:stretch>
        </p:blipFill>
        <p:spPr>
          <a:xfrm>
            <a:off x="3692526" y="1799663"/>
            <a:ext cx="5041829" cy="2749534"/>
          </a:xfrm>
          <a:prstGeom prst="rect">
            <a:avLst/>
          </a:prstGeom>
        </p:spPr>
      </p:pic>
      <p:pic>
        <p:nvPicPr>
          <p:cNvPr id="13" name="Picture 12">
            <a:extLst>
              <a:ext uri="{FF2B5EF4-FFF2-40B4-BE49-F238E27FC236}">
                <a16:creationId xmlns:a16="http://schemas.microsoft.com/office/drawing/2014/main" id="{EE07C52A-0661-423E-80E6-1D97E4C52C88}"/>
              </a:ext>
            </a:extLst>
          </p:cNvPr>
          <p:cNvPicPr>
            <a:picLocks noChangeAspect="1"/>
          </p:cNvPicPr>
          <p:nvPr/>
        </p:nvPicPr>
        <p:blipFill>
          <a:blip r:embed="rId3"/>
          <a:stretch>
            <a:fillRect/>
          </a:stretch>
        </p:blipFill>
        <p:spPr>
          <a:xfrm>
            <a:off x="7660531" y="3195793"/>
            <a:ext cx="3670110" cy="2932430"/>
          </a:xfrm>
          <a:prstGeom prst="rect">
            <a:avLst/>
          </a:prstGeom>
        </p:spPr>
      </p:pic>
      <p:pic>
        <p:nvPicPr>
          <p:cNvPr id="14" name="Picture 13">
            <a:extLst>
              <a:ext uri="{FF2B5EF4-FFF2-40B4-BE49-F238E27FC236}">
                <a16:creationId xmlns:a16="http://schemas.microsoft.com/office/drawing/2014/main" id="{8FD11F99-3BF1-4C66-8370-B796110B99A9}"/>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73141" y="4077482"/>
            <a:ext cx="2147208" cy="1842789"/>
          </a:xfrm>
          <a:prstGeom prst="rect">
            <a:avLst/>
          </a:prstGeom>
          <a:noFill/>
        </p:spPr>
      </p:pic>
      <p:pic>
        <p:nvPicPr>
          <p:cNvPr id="15" name="Picture 14">
            <a:extLst>
              <a:ext uri="{FF2B5EF4-FFF2-40B4-BE49-F238E27FC236}">
                <a16:creationId xmlns:a16="http://schemas.microsoft.com/office/drawing/2014/main" id="{374E3EAD-189F-4E34-878E-57E38B66F20C}"/>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7177280" y="2987760"/>
            <a:ext cx="2076270" cy="1546941"/>
          </a:xfrm>
          <a:prstGeom prst="rect">
            <a:avLst/>
          </a:prstGeom>
          <a:noFill/>
        </p:spPr>
      </p:pic>
      <p:pic>
        <p:nvPicPr>
          <p:cNvPr id="12" name="Picture 11">
            <a:extLst>
              <a:ext uri="{FF2B5EF4-FFF2-40B4-BE49-F238E27FC236}">
                <a16:creationId xmlns:a16="http://schemas.microsoft.com/office/drawing/2014/main" id="{E6147F4A-26A9-479B-9182-E36A48D1AA5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45788" y="801045"/>
            <a:ext cx="2777133" cy="2220844"/>
          </a:xfrm>
          <a:prstGeom prst="rect">
            <a:avLst/>
          </a:prstGeom>
        </p:spPr>
      </p:pic>
      <p:pic>
        <p:nvPicPr>
          <p:cNvPr id="6" name="Picture 5">
            <a:extLst>
              <a:ext uri="{FF2B5EF4-FFF2-40B4-BE49-F238E27FC236}">
                <a16:creationId xmlns:a16="http://schemas.microsoft.com/office/drawing/2014/main" id="{1380ADBC-3A49-4C97-803F-2B5BF3B15E2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88650" y="1932167"/>
            <a:ext cx="2779518" cy="2220844"/>
          </a:xfrm>
          <a:prstGeom prst="rect">
            <a:avLst/>
          </a:prstGeom>
        </p:spPr>
      </p:pic>
      <p:sp>
        <p:nvSpPr>
          <p:cNvPr id="16" name="TextBox 15">
            <a:extLst>
              <a:ext uri="{FF2B5EF4-FFF2-40B4-BE49-F238E27FC236}">
                <a16:creationId xmlns:a16="http://schemas.microsoft.com/office/drawing/2014/main" id="{5A714447-07FC-4928-8171-DB24A9731C95}"/>
              </a:ext>
            </a:extLst>
          </p:cNvPr>
          <p:cNvSpPr txBox="1"/>
          <p:nvPr/>
        </p:nvSpPr>
        <p:spPr>
          <a:xfrm>
            <a:off x="559775" y="1561206"/>
            <a:ext cx="5748134" cy="2308324"/>
          </a:xfrm>
          <a:prstGeom prst="rect">
            <a:avLst/>
          </a:prstGeom>
          <a:noFill/>
        </p:spPr>
        <p:txBody>
          <a:bodyPr wrap="square" rtlCol="0">
            <a:spAutoFit/>
          </a:bodyPr>
          <a:lstStyle/>
          <a:p>
            <a:r>
              <a:rPr lang="en-GB" dirty="0"/>
              <a:t>For each town a range of potential cycle parking solutions considered:-</a:t>
            </a:r>
          </a:p>
          <a:p>
            <a:endParaRPr lang="en-GB" dirty="0"/>
          </a:p>
          <a:p>
            <a:pPr marL="285750" indent="-285750">
              <a:buFont typeface="Arial" panose="020B0604020202020204" pitchFamily="34" charset="0"/>
              <a:buChar char="•"/>
            </a:pPr>
            <a:r>
              <a:rPr lang="en-GB" dirty="0"/>
              <a:t>Secure cycle store units</a:t>
            </a:r>
          </a:p>
          <a:p>
            <a:pPr marL="285750" indent="-285750">
              <a:buFont typeface="Arial" panose="020B0604020202020204" pitchFamily="34" charset="0"/>
              <a:buChar char="•"/>
            </a:pPr>
            <a:r>
              <a:rPr lang="en-GB" dirty="0"/>
              <a:t>Typical Sheffield Stands</a:t>
            </a:r>
          </a:p>
          <a:p>
            <a:pPr marL="285750" indent="-285750">
              <a:buFont typeface="Arial" panose="020B0604020202020204" pitchFamily="34" charset="0"/>
              <a:buChar char="•"/>
            </a:pPr>
            <a:r>
              <a:rPr lang="en-GB" dirty="0"/>
              <a:t>Generic covers or ‘New York’ style</a:t>
            </a:r>
          </a:p>
          <a:p>
            <a:pPr marL="285750" indent="-285750">
              <a:buFont typeface="Arial" panose="020B0604020202020204" pitchFamily="34" charset="0"/>
              <a:buChar char="•"/>
            </a:pPr>
            <a:r>
              <a:rPr lang="en-GB" dirty="0"/>
              <a:t>E-bike Charging Points</a:t>
            </a:r>
          </a:p>
          <a:p>
            <a:pPr marL="285750" indent="-285750">
              <a:buFont typeface="Arial" panose="020B0604020202020204" pitchFamily="34" charset="0"/>
              <a:buChar char="•"/>
            </a:pPr>
            <a:r>
              <a:rPr lang="en-GB" dirty="0"/>
              <a:t>Cycle Maintenance Stands and Pumps</a:t>
            </a:r>
          </a:p>
        </p:txBody>
      </p:sp>
      <p:sp>
        <p:nvSpPr>
          <p:cNvPr id="17" name="TextBox 16">
            <a:extLst>
              <a:ext uri="{FF2B5EF4-FFF2-40B4-BE49-F238E27FC236}">
                <a16:creationId xmlns:a16="http://schemas.microsoft.com/office/drawing/2014/main" id="{4E5E8A21-102C-4728-80ED-C45A3586D6EF}"/>
              </a:ext>
            </a:extLst>
          </p:cNvPr>
          <p:cNvSpPr txBox="1"/>
          <p:nvPr/>
        </p:nvSpPr>
        <p:spPr>
          <a:xfrm>
            <a:off x="564702" y="4138224"/>
            <a:ext cx="5264883" cy="2585323"/>
          </a:xfrm>
          <a:prstGeom prst="rect">
            <a:avLst/>
          </a:prstGeom>
          <a:noFill/>
        </p:spPr>
        <p:txBody>
          <a:bodyPr wrap="square" rtlCol="0">
            <a:spAutoFit/>
          </a:bodyPr>
          <a:lstStyle/>
          <a:p>
            <a:r>
              <a:rPr lang="en-GB" dirty="0"/>
              <a:t>A ‘hierarchy’ of locations considered, with council offices/ leisure centres receiving a higher level of cycle parking given the visibility and security of the locations, followed by off street car parks, parks and then within the existing footways of the town centres.</a:t>
            </a:r>
          </a:p>
          <a:p>
            <a:endParaRPr lang="en-GB" dirty="0"/>
          </a:p>
          <a:p>
            <a:r>
              <a:rPr lang="en-GB" dirty="0"/>
              <a:t>Generally uncovered Sheffield Stands  considered suitable for parks/ footways given the associated cost of maintenance and potential vandalism.</a:t>
            </a:r>
          </a:p>
        </p:txBody>
      </p:sp>
    </p:spTree>
    <p:extLst>
      <p:ext uri="{BB962C8B-B14F-4D97-AF65-F5344CB8AC3E}">
        <p14:creationId xmlns:p14="http://schemas.microsoft.com/office/powerpoint/2010/main" val="482322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C28B96-3C92-4E70-9583-9E82074C158C}"/>
              </a:ext>
            </a:extLst>
          </p:cNvPr>
          <p:cNvSpPr>
            <a:spLocks noGrp="1"/>
          </p:cNvSpPr>
          <p:nvPr>
            <p:ph type="body" sz="quarter" idx="11"/>
          </p:nvPr>
        </p:nvSpPr>
        <p:spPr/>
        <p:txBody>
          <a:bodyPr/>
          <a:lstStyle/>
          <a:p>
            <a:r>
              <a:rPr lang="en-GB" dirty="0"/>
              <a:t>Armagh City Cycle Parking</a:t>
            </a:r>
          </a:p>
        </p:txBody>
      </p:sp>
      <p:sp>
        <p:nvSpPr>
          <p:cNvPr id="4" name="Text Placeholder 3">
            <a:extLst>
              <a:ext uri="{FF2B5EF4-FFF2-40B4-BE49-F238E27FC236}">
                <a16:creationId xmlns:a16="http://schemas.microsoft.com/office/drawing/2014/main" id="{1D51CE70-144F-4701-9627-9480AE7D5C94}"/>
              </a:ext>
            </a:extLst>
          </p:cNvPr>
          <p:cNvSpPr>
            <a:spLocks noGrp="1"/>
          </p:cNvSpPr>
          <p:nvPr>
            <p:ph type="body" sz="quarter" idx="14"/>
          </p:nvPr>
        </p:nvSpPr>
        <p:spPr/>
        <p:txBody>
          <a:bodyPr/>
          <a:lstStyle/>
          <a:p>
            <a:r>
              <a:rPr lang="en-GB" dirty="0"/>
              <a:t>Key Areas </a:t>
            </a:r>
          </a:p>
        </p:txBody>
      </p:sp>
      <p:graphicFrame>
        <p:nvGraphicFramePr>
          <p:cNvPr id="5" name="Table 4">
            <a:extLst>
              <a:ext uri="{FF2B5EF4-FFF2-40B4-BE49-F238E27FC236}">
                <a16:creationId xmlns:a16="http://schemas.microsoft.com/office/drawing/2014/main" id="{2EB202C2-E162-48D4-B9C0-3A41AE169370}"/>
              </a:ext>
            </a:extLst>
          </p:cNvPr>
          <p:cNvGraphicFramePr>
            <a:graphicFrameLocks noGrp="1"/>
          </p:cNvGraphicFramePr>
          <p:nvPr>
            <p:extLst>
              <p:ext uri="{D42A27DB-BD31-4B8C-83A1-F6EECF244321}">
                <p14:modId xmlns:p14="http://schemas.microsoft.com/office/powerpoint/2010/main" val="1607918273"/>
              </p:ext>
            </p:extLst>
          </p:nvPr>
        </p:nvGraphicFramePr>
        <p:xfrm>
          <a:off x="658812" y="1618926"/>
          <a:ext cx="3195957" cy="2574290"/>
        </p:xfrm>
        <a:graphic>
          <a:graphicData uri="http://schemas.openxmlformats.org/drawingml/2006/table">
            <a:tbl>
              <a:tblPr>
                <a:tableStyleId>{08FB837D-C827-4EFA-A057-4D05807E0F7C}</a:tableStyleId>
              </a:tblPr>
              <a:tblGrid>
                <a:gridCol w="265017">
                  <a:extLst>
                    <a:ext uri="{9D8B030D-6E8A-4147-A177-3AD203B41FA5}">
                      <a16:colId xmlns:a16="http://schemas.microsoft.com/office/drawing/2014/main" val="2763001031"/>
                    </a:ext>
                  </a:extLst>
                </a:gridCol>
                <a:gridCol w="1312361">
                  <a:extLst>
                    <a:ext uri="{9D8B030D-6E8A-4147-A177-3AD203B41FA5}">
                      <a16:colId xmlns:a16="http://schemas.microsoft.com/office/drawing/2014/main" val="3952947575"/>
                    </a:ext>
                  </a:extLst>
                </a:gridCol>
                <a:gridCol w="1618579">
                  <a:extLst>
                    <a:ext uri="{9D8B030D-6E8A-4147-A177-3AD203B41FA5}">
                      <a16:colId xmlns:a16="http://schemas.microsoft.com/office/drawing/2014/main" val="326076065"/>
                    </a:ext>
                  </a:extLst>
                </a:gridCol>
              </a:tblGrid>
              <a:tr h="184150">
                <a:tc rowSpan="4">
                  <a:txBody>
                    <a:bodyPr/>
                    <a:lstStyle/>
                    <a:p>
                      <a:pPr algn="l" fontAlgn="ctr"/>
                      <a:r>
                        <a:rPr lang="en-GB" sz="1100" b="1" i="0" u="none" strike="noStrike" dirty="0">
                          <a:solidFill>
                            <a:srgbClr val="000000"/>
                          </a:solidFill>
                          <a:effectLst/>
                          <a:latin typeface="Calibri" panose="020F0502020204030204" pitchFamily="34" charset="0"/>
                        </a:rPr>
                        <a:t>1</a:t>
                      </a:r>
                    </a:p>
                  </a:txBody>
                  <a:tcPr marL="6350" marR="6350" marT="6350" marB="0" anchor="ctr"/>
                </a:tc>
                <a:tc rowSpan="4">
                  <a:txBody>
                    <a:bodyPr/>
                    <a:lstStyle/>
                    <a:p>
                      <a:pPr algn="l" fontAlgn="ctr"/>
                      <a:r>
                        <a:rPr lang="en-GB" sz="1100" u="none" strike="noStrike" dirty="0">
                          <a:effectLst/>
                        </a:rPr>
                        <a:t>Palace Demesne</a:t>
                      </a:r>
                      <a:endParaRPr lang="en-GB" sz="11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en-GB" sz="1100" u="none" strike="noStrike" dirty="0">
                          <a:effectLst/>
                        </a:rPr>
                        <a:t>Cycle Shelter </a:t>
                      </a:r>
                      <a:endParaRPr lang="en-GB"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978500614"/>
                  </a:ext>
                </a:extLst>
              </a:tr>
              <a:tr h="184150">
                <a:tc vMerge="1">
                  <a:txBody>
                    <a:bodyPr/>
                    <a:lstStyle/>
                    <a:p>
                      <a:endParaRPr lang="en-GB"/>
                    </a:p>
                  </a:txBody>
                  <a:tcPr/>
                </a:tc>
                <a:tc vMerge="1">
                  <a:txBody>
                    <a:bodyPr/>
                    <a:lstStyle/>
                    <a:p>
                      <a:endParaRPr lang="en-GB"/>
                    </a:p>
                  </a:txBody>
                  <a:tcPr/>
                </a:tc>
                <a:tc>
                  <a:txBody>
                    <a:bodyPr/>
                    <a:lstStyle/>
                    <a:p>
                      <a:pPr algn="l" fontAlgn="ctr"/>
                      <a:r>
                        <a:rPr lang="en-GB" sz="1100" u="none" strike="noStrike" dirty="0">
                          <a:effectLst/>
                        </a:rPr>
                        <a:t>Cycle Shelter</a:t>
                      </a:r>
                      <a:endParaRPr lang="en-GB"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46276766"/>
                  </a:ext>
                </a:extLst>
              </a:tr>
              <a:tr h="184150">
                <a:tc vMerge="1">
                  <a:txBody>
                    <a:bodyPr/>
                    <a:lstStyle/>
                    <a:p>
                      <a:endParaRPr lang="en-GB"/>
                    </a:p>
                  </a:txBody>
                  <a:tcPr/>
                </a:tc>
                <a:tc vMerge="1">
                  <a:txBody>
                    <a:bodyPr/>
                    <a:lstStyle/>
                    <a:p>
                      <a:endParaRPr lang="en-GB"/>
                    </a:p>
                  </a:txBody>
                  <a:tcPr/>
                </a:tc>
                <a:tc>
                  <a:txBody>
                    <a:bodyPr/>
                    <a:lstStyle/>
                    <a:p>
                      <a:pPr algn="l" fontAlgn="ctr"/>
                      <a:r>
                        <a:rPr lang="en-GB" sz="1100" u="none" strike="noStrike">
                          <a:effectLst/>
                        </a:rPr>
                        <a:t>Ebike Rack</a:t>
                      </a:r>
                      <a:endParaRPr lang="en-GB"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807640470"/>
                  </a:ext>
                </a:extLst>
              </a:tr>
              <a:tr h="184150">
                <a:tc vMerge="1">
                  <a:txBody>
                    <a:bodyPr/>
                    <a:lstStyle/>
                    <a:p>
                      <a:endParaRPr lang="en-GB"/>
                    </a:p>
                  </a:txBody>
                  <a:tcPr/>
                </a:tc>
                <a:tc vMerge="1">
                  <a:txBody>
                    <a:bodyPr/>
                    <a:lstStyle/>
                    <a:p>
                      <a:endParaRPr lang="en-GB"/>
                    </a:p>
                  </a:txBody>
                  <a:tcPr/>
                </a:tc>
                <a:tc>
                  <a:txBody>
                    <a:bodyPr/>
                    <a:lstStyle/>
                    <a:p>
                      <a:pPr algn="l" fontAlgn="ctr"/>
                      <a:r>
                        <a:rPr lang="en-GB" sz="1100" u="none" strike="noStrike" dirty="0">
                          <a:effectLst/>
                        </a:rPr>
                        <a:t>Cycle Pump Unit</a:t>
                      </a:r>
                      <a:endParaRPr lang="en-GB"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667866458"/>
                  </a:ext>
                </a:extLst>
              </a:tr>
              <a:tr h="184150">
                <a:tc rowSpan="3">
                  <a:txBody>
                    <a:bodyPr/>
                    <a:lstStyle/>
                    <a:p>
                      <a:pPr algn="l" fontAlgn="ctr"/>
                      <a:r>
                        <a:rPr lang="en-GB" sz="1100" b="1" i="0" u="none" strike="noStrike" dirty="0">
                          <a:solidFill>
                            <a:srgbClr val="000000"/>
                          </a:solidFill>
                          <a:effectLst/>
                          <a:latin typeface="Calibri" panose="020F0502020204030204" pitchFamily="34" charset="0"/>
                        </a:rPr>
                        <a:t>2</a:t>
                      </a:r>
                    </a:p>
                  </a:txBody>
                  <a:tcPr marL="6350" marR="6350" marT="6350" marB="0" anchor="ctr"/>
                </a:tc>
                <a:tc rowSpan="3">
                  <a:txBody>
                    <a:bodyPr/>
                    <a:lstStyle/>
                    <a:p>
                      <a:pPr algn="l" fontAlgn="ctr"/>
                      <a:r>
                        <a:rPr lang="en-GB" sz="1100" u="none" strike="noStrike" dirty="0">
                          <a:effectLst/>
                        </a:rPr>
                        <a:t>The Mall (South)</a:t>
                      </a:r>
                    </a:p>
                    <a:p>
                      <a:pPr algn="l" fontAlgn="ctr"/>
                      <a:r>
                        <a:rPr lang="en-GB" sz="1100" u="none" strike="noStrike" dirty="0">
                          <a:effectLst/>
                        </a:rPr>
                        <a:t> </a:t>
                      </a:r>
                    </a:p>
                    <a:p>
                      <a:pPr algn="l" fontAlgn="ctr"/>
                      <a:r>
                        <a:rPr lang="en-GB" sz="1100" u="none" strike="noStrike" dirty="0">
                          <a:effectLst/>
                        </a:rPr>
                        <a:t> </a:t>
                      </a:r>
                      <a:endParaRPr lang="en-GB" sz="11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en-GB" sz="1100" u="none" strike="noStrike">
                          <a:effectLst/>
                        </a:rPr>
                        <a:t>Sheffield Stand 5</a:t>
                      </a:r>
                      <a:endParaRPr lang="en-GB"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438114964"/>
                  </a:ext>
                </a:extLst>
              </a:tr>
              <a:tr h="184150">
                <a:tc vMerge="1">
                  <a:txBody>
                    <a:bodyPr/>
                    <a:lstStyle/>
                    <a:p>
                      <a:endParaRPr lang="en-GB"/>
                    </a:p>
                  </a:txBody>
                  <a:tcPr/>
                </a:tc>
                <a:tc vMerge="1">
                  <a:txBody>
                    <a:bodyPr/>
                    <a:lstStyle/>
                    <a:p>
                      <a:pPr algn="l" fontAlgn="ctr"/>
                      <a:r>
                        <a:rPr lang="en-GB" sz="1100" u="none" strike="noStrike">
                          <a:effectLst/>
                        </a:rPr>
                        <a:t> </a:t>
                      </a:r>
                      <a:endParaRPr lang="en-GB" sz="1100" b="1"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en-GB" sz="1100" u="none" strike="noStrike">
                          <a:effectLst/>
                        </a:rPr>
                        <a:t>Cycle Pump Unit</a:t>
                      </a:r>
                      <a:endParaRPr lang="en-GB"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743226767"/>
                  </a:ext>
                </a:extLst>
              </a:tr>
              <a:tr h="184150">
                <a:tc vMerge="1">
                  <a:txBody>
                    <a:bodyPr/>
                    <a:lstStyle/>
                    <a:p>
                      <a:endParaRPr lang="en-GB"/>
                    </a:p>
                  </a:txBody>
                  <a:tcPr/>
                </a:tc>
                <a:tc vMerge="1">
                  <a:txBody>
                    <a:bodyPr/>
                    <a:lstStyle/>
                    <a:p>
                      <a:pPr algn="l" fontAlgn="ctr"/>
                      <a:r>
                        <a:rPr lang="en-GB" sz="1100" u="none" strike="noStrike" dirty="0">
                          <a:effectLst/>
                        </a:rPr>
                        <a:t> </a:t>
                      </a:r>
                      <a:endParaRPr lang="en-GB" sz="11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en-GB" sz="1100" u="none" strike="noStrike">
                          <a:effectLst/>
                        </a:rPr>
                        <a:t>Ebike Rack</a:t>
                      </a:r>
                      <a:endParaRPr lang="en-GB"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711149431"/>
                  </a:ext>
                </a:extLst>
              </a:tr>
              <a:tr h="190500">
                <a:tc>
                  <a:txBody>
                    <a:bodyPr/>
                    <a:lstStyle/>
                    <a:p>
                      <a:pPr algn="l" fontAlgn="ctr"/>
                      <a:r>
                        <a:rPr lang="en-GB" sz="1100" b="1" i="0" u="none" strike="noStrike" dirty="0">
                          <a:solidFill>
                            <a:srgbClr val="000000"/>
                          </a:solidFill>
                          <a:effectLst/>
                          <a:latin typeface="Calibri" panose="020F0502020204030204" pitchFamily="34" charset="0"/>
                        </a:rPr>
                        <a:t>3</a:t>
                      </a:r>
                    </a:p>
                  </a:txBody>
                  <a:tcPr marL="6350" marR="6350" marT="6350" marB="0" anchor="ctr"/>
                </a:tc>
                <a:tc>
                  <a:txBody>
                    <a:bodyPr/>
                    <a:lstStyle/>
                    <a:p>
                      <a:pPr algn="l" fontAlgn="ctr"/>
                      <a:r>
                        <a:rPr lang="en-GB" sz="1100" u="none" strike="noStrike">
                          <a:effectLst/>
                        </a:rPr>
                        <a:t>The Mall (East)</a:t>
                      </a:r>
                      <a:endParaRPr lang="en-GB" sz="1100" b="1"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en-GB" sz="1100" u="none" strike="noStrike">
                          <a:effectLst/>
                        </a:rPr>
                        <a:t>Sheffield Stand 5</a:t>
                      </a:r>
                      <a:endParaRPr lang="en-GB"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689237820"/>
                  </a:ext>
                </a:extLst>
              </a:tr>
              <a:tr h="184150">
                <a:tc>
                  <a:txBody>
                    <a:bodyPr/>
                    <a:lstStyle/>
                    <a:p>
                      <a:pPr algn="l" fontAlgn="ctr"/>
                      <a:r>
                        <a:rPr lang="en-GB" sz="1100" b="1" i="0" u="none" strike="noStrike" dirty="0">
                          <a:solidFill>
                            <a:srgbClr val="000000"/>
                          </a:solidFill>
                          <a:effectLst/>
                          <a:latin typeface="Calibri" panose="020F0502020204030204" pitchFamily="34" charset="0"/>
                        </a:rPr>
                        <a:t>4</a:t>
                      </a:r>
                    </a:p>
                  </a:txBody>
                  <a:tcPr marL="6350" marR="6350" marT="6350" marB="0" anchor="ctr"/>
                </a:tc>
                <a:tc>
                  <a:txBody>
                    <a:bodyPr/>
                    <a:lstStyle/>
                    <a:p>
                      <a:pPr algn="l" fontAlgn="ctr"/>
                      <a:r>
                        <a:rPr lang="en-GB" sz="1100" u="none" strike="noStrike">
                          <a:effectLst/>
                        </a:rPr>
                        <a:t>The Mall (West)</a:t>
                      </a:r>
                      <a:endParaRPr lang="en-GB" sz="1100" b="1"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en-GB" sz="1100" u="none" strike="noStrike">
                          <a:effectLst/>
                        </a:rPr>
                        <a:t>Sheffield Stand 5</a:t>
                      </a:r>
                      <a:endParaRPr lang="en-GB"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629511114"/>
                  </a:ext>
                </a:extLst>
              </a:tr>
              <a:tr h="184150">
                <a:tc rowSpan="2">
                  <a:txBody>
                    <a:bodyPr/>
                    <a:lstStyle/>
                    <a:p>
                      <a:pPr algn="l" fontAlgn="ctr"/>
                      <a:r>
                        <a:rPr lang="en-GB" sz="1100" b="1" i="0" u="none" strike="noStrike" dirty="0">
                          <a:solidFill>
                            <a:srgbClr val="000000"/>
                          </a:solidFill>
                          <a:effectLst/>
                          <a:latin typeface="Calibri" panose="020F0502020204030204" pitchFamily="34" charset="0"/>
                        </a:rPr>
                        <a:t>5</a:t>
                      </a:r>
                    </a:p>
                  </a:txBody>
                  <a:tcPr marL="6350" marR="6350" marT="6350" marB="0" anchor="ctr"/>
                </a:tc>
                <a:tc rowSpan="2">
                  <a:txBody>
                    <a:bodyPr/>
                    <a:lstStyle/>
                    <a:p>
                      <a:pPr algn="l" fontAlgn="ctr"/>
                      <a:r>
                        <a:rPr lang="en-GB" sz="1100" u="none" strike="noStrike" dirty="0">
                          <a:effectLst/>
                        </a:rPr>
                        <a:t>Market Street</a:t>
                      </a:r>
                      <a:endParaRPr lang="en-GB" sz="11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en-GB" sz="1100" u="none" strike="noStrike">
                          <a:effectLst/>
                        </a:rPr>
                        <a:t>Sheffield Stand 5</a:t>
                      </a:r>
                      <a:endParaRPr lang="en-GB"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840968924"/>
                  </a:ext>
                </a:extLst>
              </a:tr>
              <a:tr h="184150">
                <a:tc vMerge="1">
                  <a:txBody>
                    <a:bodyPr/>
                    <a:lstStyle/>
                    <a:p>
                      <a:endParaRPr lang="en-GB"/>
                    </a:p>
                  </a:txBody>
                  <a:tcPr/>
                </a:tc>
                <a:tc vMerge="1">
                  <a:txBody>
                    <a:bodyPr/>
                    <a:lstStyle/>
                    <a:p>
                      <a:endParaRPr lang="en-GB"/>
                    </a:p>
                  </a:txBody>
                  <a:tcPr/>
                </a:tc>
                <a:tc>
                  <a:txBody>
                    <a:bodyPr/>
                    <a:lstStyle/>
                    <a:p>
                      <a:pPr algn="l" fontAlgn="ctr"/>
                      <a:r>
                        <a:rPr lang="en-GB" sz="1100" u="none" strike="noStrike">
                          <a:effectLst/>
                        </a:rPr>
                        <a:t>Cycle Pump Unit</a:t>
                      </a:r>
                      <a:endParaRPr lang="en-GB"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630903006"/>
                  </a:ext>
                </a:extLst>
              </a:tr>
              <a:tr h="184150">
                <a:tc>
                  <a:txBody>
                    <a:bodyPr/>
                    <a:lstStyle/>
                    <a:p>
                      <a:pPr algn="l" fontAlgn="ctr"/>
                      <a:r>
                        <a:rPr lang="en-GB" sz="1100" b="1" i="0" u="none" strike="noStrike" dirty="0">
                          <a:solidFill>
                            <a:srgbClr val="000000"/>
                          </a:solidFill>
                          <a:effectLst/>
                          <a:latin typeface="Calibri" panose="020F0502020204030204" pitchFamily="34" charset="0"/>
                        </a:rPr>
                        <a:t>6</a:t>
                      </a:r>
                    </a:p>
                  </a:txBody>
                  <a:tcPr marL="6350" marR="6350" marT="6350" marB="0" anchor="ctr"/>
                </a:tc>
                <a:tc>
                  <a:txBody>
                    <a:bodyPr/>
                    <a:lstStyle/>
                    <a:p>
                      <a:pPr algn="l" fontAlgn="ctr"/>
                      <a:r>
                        <a:rPr lang="en-GB" sz="1100" u="none" strike="noStrike">
                          <a:effectLst/>
                        </a:rPr>
                        <a:t>Shambles Market</a:t>
                      </a:r>
                      <a:endParaRPr lang="en-GB" sz="1100" b="1"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en-GB" sz="1100" u="none" strike="noStrike">
                          <a:effectLst/>
                        </a:rPr>
                        <a:t>10 Sheffield Stands </a:t>
                      </a:r>
                      <a:endParaRPr lang="en-GB"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744815286"/>
                  </a:ext>
                </a:extLst>
              </a:tr>
              <a:tr h="184150">
                <a:tc>
                  <a:txBody>
                    <a:bodyPr/>
                    <a:lstStyle/>
                    <a:p>
                      <a:pPr algn="l" fontAlgn="ctr"/>
                      <a:r>
                        <a:rPr lang="en-GB" sz="1100" b="1" i="0" u="none" strike="noStrike" dirty="0">
                          <a:solidFill>
                            <a:srgbClr val="000000"/>
                          </a:solidFill>
                          <a:effectLst/>
                          <a:latin typeface="Calibri" panose="020F0502020204030204" pitchFamily="34" charset="0"/>
                        </a:rPr>
                        <a:t>7</a:t>
                      </a:r>
                    </a:p>
                  </a:txBody>
                  <a:tcPr marL="6350" marR="6350" marT="6350" marB="0" anchor="ctr"/>
                </a:tc>
                <a:tc>
                  <a:txBody>
                    <a:bodyPr/>
                    <a:lstStyle/>
                    <a:p>
                      <a:pPr algn="l" fontAlgn="ctr"/>
                      <a:r>
                        <a:rPr lang="en-GB" sz="1100" u="none" strike="noStrike">
                          <a:effectLst/>
                        </a:rPr>
                        <a:t>Scotch Street Car Park</a:t>
                      </a:r>
                      <a:endParaRPr lang="en-GB" sz="1100" b="1"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en-GB" sz="1100" u="none" strike="noStrike">
                          <a:effectLst/>
                        </a:rPr>
                        <a:t>Sheffield Stand 5</a:t>
                      </a:r>
                      <a:endParaRPr lang="en-GB"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524103503"/>
                  </a:ext>
                </a:extLst>
              </a:tr>
              <a:tr h="134763">
                <a:tc>
                  <a:txBody>
                    <a:bodyPr/>
                    <a:lstStyle/>
                    <a:p>
                      <a:pPr algn="l" fontAlgn="ctr"/>
                      <a:r>
                        <a:rPr lang="en-GB" sz="1100" b="1" i="0" u="none" strike="noStrike" dirty="0">
                          <a:solidFill>
                            <a:srgbClr val="000000"/>
                          </a:solidFill>
                          <a:effectLst/>
                          <a:latin typeface="Calibri" panose="020F0502020204030204" pitchFamily="34" charset="0"/>
                        </a:rPr>
                        <a:t>8</a:t>
                      </a:r>
                    </a:p>
                  </a:txBody>
                  <a:tcPr marL="6350" marR="6350" marT="6350" marB="0" anchor="ctr"/>
                </a:tc>
                <a:tc>
                  <a:txBody>
                    <a:bodyPr/>
                    <a:lstStyle/>
                    <a:p>
                      <a:pPr algn="l" fontAlgn="ctr"/>
                      <a:r>
                        <a:rPr lang="en-GB" sz="1100" u="none" strike="noStrike" dirty="0">
                          <a:effectLst/>
                        </a:rPr>
                        <a:t>Lonsdale St Car Park</a:t>
                      </a:r>
                      <a:endParaRPr lang="en-GB" sz="11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en-GB" sz="1100" u="none" strike="noStrike" dirty="0">
                          <a:effectLst/>
                        </a:rPr>
                        <a:t>10 Sheffield Stands </a:t>
                      </a:r>
                      <a:endParaRPr lang="en-GB"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98287429"/>
                  </a:ext>
                </a:extLst>
              </a:tr>
            </a:tbl>
          </a:graphicData>
        </a:graphic>
      </p:graphicFrame>
      <p:pic>
        <p:nvPicPr>
          <p:cNvPr id="8" name="Picture 7">
            <a:extLst>
              <a:ext uri="{FF2B5EF4-FFF2-40B4-BE49-F238E27FC236}">
                <a16:creationId xmlns:a16="http://schemas.microsoft.com/office/drawing/2014/main" id="{9AC6F6B1-BD23-4694-B227-16F79FE7A505}"/>
              </a:ext>
            </a:extLst>
          </p:cNvPr>
          <p:cNvPicPr>
            <a:picLocks noChangeAspect="1"/>
          </p:cNvPicPr>
          <p:nvPr/>
        </p:nvPicPr>
        <p:blipFill>
          <a:blip r:embed="rId2"/>
          <a:stretch>
            <a:fillRect/>
          </a:stretch>
        </p:blipFill>
        <p:spPr>
          <a:xfrm>
            <a:off x="4374832" y="1496653"/>
            <a:ext cx="7577584" cy="5113506"/>
          </a:xfrm>
          <a:prstGeom prst="rect">
            <a:avLst/>
          </a:prstGeom>
        </p:spPr>
      </p:pic>
      <p:pic>
        <p:nvPicPr>
          <p:cNvPr id="11" name="Picture 10">
            <a:extLst>
              <a:ext uri="{FF2B5EF4-FFF2-40B4-BE49-F238E27FC236}">
                <a16:creationId xmlns:a16="http://schemas.microsoft.com/office/drawing/2014/main" id="{FB371819-6CA0-4668-8CF4-D11D86265A96}"/>
              </a:ext>
            </a:extLst>
          </p:cNvPr>
          <p:cNvPicPr>
            <a:picLocks noChangeAspect="1"/>
          </p:cNvPicPr>
          <p:nvPr/>
        </p:nvPicPr>
        <p:blipFill>
          <a:blip r:embed="rId3"/>
          <a:stretch>
            <a:fillRect/>
          </a:stretch>
        </p:blipFill>
        <p:spPr>
          <a:xfrm>
            <a:off x="2023858" y="4836617"/>
            <a:ext cx="2624363" cy="17735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Box 14">
            <a:extLst>
              <a:ext uri="{FF2B5EF4-FFF2-40B4-BE49-F238E27FC236}">
                <a16:creationId xmlns:a16="http://schemas.microsoft.com/office/drawing/2014/main" id="{7375F505-BD0A-49A2-9A40-344370AC1C44}"/>
              </a:ext>
            </a:extLst>
          </p:cNvPr>
          <p:cNvSpPr txBox="1"/>
          <p:nvPr/>
        </p:nvSpPr>
        <p:spPr>
          <a:xfrm>
            <a:off x="3380489" y="5956300"/>
            <a:ext cx="222250" cy="215444"/>
          </a:xfrm>
          <a:prstGeom prst="rect">
            <a:avLst/>
          </a:prstGeom>
          <a:noFill/>
        </p:spPr>
        <p:txBody>
          <a:bodyPr wrap="square" rtlCol="0">
            <a:spAutoFit/>
          </a:bodyPr>
          <a:lstStyle/>
          <a:p>
            <a:r>
              <a:rPr lang="en-GB" sz="800" dirty="0">
                <a:solidFill>
                  <a:srgbClr val="FFFFFF"/>
                </a:solidFill>
              </a:rPr>
              <a:t>1</a:t>
            </a:r>
          </a:p>
        </p:txBody>
      </p:sp>
      <p:sp>
        <p:nvSpPr>
          <p:cNvPr id="17" name="TextBox 16">
            <a:extLst>
              <a:ext uri="{FF2B5EF4-FFF2-40B4-BE49-F238E27FC236}">
                <a16:creationId xmlns:a16="http://schemas.microsoft.com/office/drawing/2014/main" id="{C87D40E7-D084-4DB2-977E-4F64DAF61251}"/>
              </a:ext>
            </a:extLst>
          </p:cNvPr>
          <p:cNvSpPr txBox="1"/>
          <p:nvPr/>
        </p:nvSpPr>
        <p:spPr>
          <a:xfrm>
            <a:off x="10220325" y="5556250"/>
            <a:ext cx="222250" cy="215444"/>
          </a:xfrm>
          <a:prstGeom prst="rect">
            <a:avLst/>
          </a:prstGeom>
          <a:noFill/>
        </p:spPr>
        <p:txBody>
          <a:bodyPr wrap="square" rtlCol="0">
            <a:spAutoFit/>
          </a:bodyPr>
          <a:lstStyle/>
          <a:p>
            <a:r>
              <a:rPr lang="en-GB" sz="800" dirty="0">
                <a:solidFill>
                  <a:srgbClr val="FFFFFF"/>
                </a:solidFill>
              </a:rPr>
              <a:t>2</a:t>
            </a:r>
          </a:p>
        </p:txBody>
      </p:sp>
      <p:sp>
        <p:nvSpPr>
          <p:cNvPr id="18" name="TextBox 17">
            <a:extLst>
              <a:ext uri="{FF2B5EF4-FFF2-40B4-BE49-F238E27FC236}">
                <a16:creationId xmlns:a16="http://schemas.microsoft.com/office/drawing/2014/main" id="{D37771CE-35D8-4771-984B-2F6EB65D570C}"/>
              </a:ext>
            </a:extLst>
          </p:cNvPr>
          <p:cNvSpPr txBox="1"/>
          <p:nvPr/>
        </p:nvSpPr>
        <p:spPr>
          <a:xfrm>
            <a:off x="8836025" y="3252149"/>
            <a:ext cx="222250" cy="215444"/>
          </a:xfrm>
          <a:prstGeom prst="rect">
            <a:avLst/>
          </a:prstGeom>
          <a:noFill/>
        </p:spPr>
        <p:txBody>
          <a:bodyPr wrap="square" rtlCol="0">
            <a:spAutoFit/>
          </a:bodyPr>
          <a:lstStyle/>
          <a:p>
            <a:r>
              <a:rPr lang="en-GB" sz="800" dirty="0">
                <a:solidFill>
                  <a:srgbClr val="FFFFFF"/>
                </a:solidFill>
              </a:rPr>
              <a:t>3</a:t>
            </a:r>
          </a:p>
        </p:txBody>
      </p:sp>
      <p:sp>
        <p:nvSpPr>
          <p:cNvPr id="19" name="TextBox 18">
            <a:extLst>
              <a:ext uri="{FF2B5EF4-FFF2-40B4-BE49-F238E27FC236}">
                <a16:creationId xmlns:a16="http://schemas.microsoft.com/office/drawing/2014/main" id="{BA794300-3CAB-44F5-8B9A-FAC65C27192C}"/>
              </a:ext>
            </a:extLst>
          </p:cNvPr>
          <p:cNvSpPr txBox="1"/>
          <p:nvPr/>
        </p:nvSpPr>
        <p:spPr>
          <a:xfrm>
            <a:off x="8785225" y="4775702"/>
            <a:ext cx="222250" cy="215444"/>
          </a:xfrm>
          <a:prstGeom prst="rect">
            <a:avLst/>
          </a:prstGeom>
          <a:noFill/>
        </p:spPr>
        <p:txBody>
          <a:bodyPr wrap="square" rtlCol="0">
            <a:spAutoFit/>
          </a:bodyPr>
          <a:lstStyle/>
          <a:p>
            <a:r>
              <a:rPr lang="en-GB" sz="800" dirty="0">
                <a:solidFill>
                  <a:srgbClr val="FFFFFF"/>
                </a:solidFill>
              </a:rPr>
              <a:t>4</a:t>
            </a:r>
          </a:p>
        </p:txBody>
      </p:sp>
      <p:sp>
        <p:nvSpPr>
          <p:cNvPr id="20" name="TextBox 19">
            <a:extLst>
              <a:ext uri="{FF2B5EF4-FFF2-40B4-BE49-F238E27FC236}">
                <a16:creationId xmlns:a16="http://schemas.microsoft.com/office/drawing/2014/main" id="{B0B1DB24-ECB9-42EC-B476-EBABB014202B}"/>
              </a:ext>
            </a:extLst>
          </p:cNvPr>
          <p:cNvSpPr txBox="1"/>
          <p:nvPr/>
        </p:nvSpPr>
        <p:spPr>
          <a:xfrm>
            <a:off x="7027770" y="5123678"/>
            <a:ext cx="222250" cy="215444"/>
          </a:xfrm>
          <a:prstGeom prst="rect">
            <a:avLst/>
          </a:prstGeom>
          <a:noFill/>
        </p:spPr>
        <p:txBody>
          <a:bodyPr wrap="square" rtlCol="0">
            <a:spAutoFit/>
          </a:bodyPr>
          <a:lstStyle/>
          <a:p>
            <a:r>
              <a:rPr lang="en-GB" sz="800" dirty="0">
                <a:solidFill>
                  <a:srgbClr val="FFFFFF"/>
                </a:solidFill>
              </a:rPr>
              <a:t>5</a:t>
            </a:r>
          </a:p>
        </p:txBody>
      </p:sp>
      <p:sp>
        <p:nvSpPr>
          <p:cNvPr id="21" name="TextBox 20">
            <a:extLst>
              <a:ext uri="{FF2B5EF4-FFF2-40B4-BE49-F238E27FC236}">
                <a16:creationId xmlns:a16="http://schemas.microsoft.com/office/drawing/2014/main" id="{0FC9EE4E-75C1-4318-91A8-065F8C20FB58}"/>
              </a:ext>
            </a:extLst>
          </p:cNvPr>
          <p:cNvSpPr txBox="1"/>
          <p:nvPr/>
        </p:nvSpPr>
        <p:spPr>
          <a:xfrm>
            <a:off x="5591175" y="2135216"/>
            <a:ext cx="222250" cy="215444"/>
          </a:xfrm>
          <a:prstGeom prst="rect">
            <a:avLst/>
          </a:prstGeom>
          <a:noFill/>
        </p:spPr>
        <p:txBody>
          <a:bodyPr wrap="square" rtlCol="0">
            <a:spAutoFit/>
          </a:bodyPr>
          <a:lstStyle/>
          <a:p>
            <a:r>
              <a:rPr lang="en-GB" sz="800" dirty="0">
                <a:solidFill>
                  <a:srgbClr val="FFFFFF"/>
                </a:solidFill>
              </a:rPr>
              <a:t>6</a:t>
            </a:r>
          </a:p>
        </p:txBody>
      </p:sp>
      <p:sp>
        <p:nvSpPr>
          <p:cNvPr id="22" name="TextBox 21">
            <a:extLst>
              <a:ext uri="{FF2B5EF4-FFF2-40B4-BE49-F238E27FC236}">
                <a16:creationId xmlns:a16="http://schemas.microsoft.com/office/drawing/2014/main" id="{C1182537-D640-4231-80F3-9838C2EEC006}"/>
              </a:ext>
            </a:extLst>
          </p:cNvPr>
          <p:cNvSpPr txBox="1"/>
          <p:nvPr/>
        </p:nvSpPr>
        <p:spPr>
          <a:xfrm>
            <a:off x="8724900" y="6075864"/>
            <a:ext cx="222250" cy="215444"/>
          </a:xfrm>
          <a:prstGeom prst="rect">
            <a:avLst/>
          </a:prstGeom>
          <a:noFill/>
        </p:spPr>
        <p:txBody>
          <a:bodyPr wrap="square" rtlCol="0">
            <a:spAutoFit/>
          </a:bodyPr>
          <a:lstStyle/>
          <a:p>
            <a:r>
              <a:rPr lang="en-GB" sz="800" dirty="0">
                <a:solidFill>
                  <a:srgbClr val="FFFFFF"/>
                </a:solidFill>
              </a:rPr>
              <a:t>7</a:t>
            </a:r>
          </a:p>
        </p:txBody>
      </p:sp>
      <p:sp>
        <p:nvSpPr>
          <p:cNvPr id="23" name="TextBox 22">
            <a:extLst>
              <a:ext uri="{FF2B5EF4-FFF2-40B4-BE49-F238E27FC236}">
                <a16:creationId xmlns:a16="http://schemas.microsoft.com/office/drawing/2014/main" id="{CB6FF2AC-4A98-493D-B8D7-5B1BD8306000}"/>
              </a:ext>
            </a:extLst>
          </p:cNvPr>
          <p:cNvSpPr txBox="1"/>
          <p:nvPr/>
        </p:nvSpPr>
        <p:spPr>
          <a:xfrm>
            <a:off x="6893718" y="1947388"/>
            <a:ext cx="222250" cy="215444"/>
          </a:xfrm>
          <a:prstGeom prst="rect">
            <a:avLst/>
          </a:prstGeom>
          <a:noFill/>
        </p:spPr>
        <p:txBody>
          <a:bodyPr wrap="square" rtlCol="0">
            <a:spAutoFit/>
          </a:bodyPr>
          <a:lstStyle/>
          <a:p>
            <a:r>
              <a:rPr lang="en-GB" sz="800" dirty="0">
                <a:solidFill>
                  <a:srgbClr val="FFFFFF"/>
                </a:solidFill>
              </a:rPr>
              <a:t>8</a:t>
            </a:r>
          </a:p>
        </p:txBody>
      </p:sp>
    </p:spTree>
    <p:extLst>
      <p:ext uri="{BB962C8B-B14F-4D97-AF65-F5344CB8AC3E}">
        <p14:creationId xmlns:p14="http://schemas.microsoft.com/office/powerpoint/2010/main" val="64104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C28B96-3C92-4E70-9583-9E82074C158C}"/>
              </a:ext>
            </a:extLst>
          </p:cNvPr>
          <p:cNvSpPr>
            <a:spLocks noGrp="1"/>
          </p:cNvSpPr>
          <p:nvPr>
            <p:ph type="body" sz="quarter" idx="11"/>
          </p:nvPr>
        </p:nvSpPr>
        <p:spPr/>
        <p:txBody>
          <a:bodyPr/>
          <a:lstStyle/>
          <a:p>
            <a:r>
              <a:rPr lang="en-GB" dirty="0"/>
              <a:t>Banbridge Cycle Parking</a:t>
            </a:r>
          </a:p>
        </p:txBody>
      </p:sp>
      <p:sp>
        <p:nvSpPr>
          <p:cNvPr id="4" name="Text Placeholder 3">
            <a:extLst>
              <a:ext uri="{FF2B5EF4-FFF2-40B4-BE49-F238E27FC236}">
                <a16:creationId xmlns:a16="http://schemas.microsoft.com/office/drawing/2014/main" id="{1D51CE70-144F-4701-9627-9480AE7D5C94}"/>
              </a:ext>
            </a:extLst>
          </p:cNvPr>
          <p:cNvSpPr>
            <a:spLocks noGrp="1"/>
          </p:cNvSpPr>
          <p:nvPr>
            <p:ph type="body" sz="quarter" idx="14"/>
          </p:nvPr>
        </p:nvSpPr>
        <p:spPr/>
        <p:txBody>
          <a:bodyPr/>
          <a:lstStyle/>
          <a:p>
            <a:r>
              <a:rPr lang="en-GB" dirty="0"/>
              <a:t>Key Areas </a:t>
            </a:r>
          </a:p>
        </p:txBody>
      </p:sp>
      <p:sp>
        <p:nvSpPr>
          <p:cNvPr id="19" name="TextBox 18">
            <a:extLst>
              <a:ext uri="{FF2B5EF4-FFF2-40B4-BE49-F238E27FC236}">
                <a16:creationId xmlns:a16="http://schemas.microsoft.com/office/drawing/2014/main" id="{A32D753E-779A-467B-8585-8946F4060F03}"/>
              </a:ext>
            </a:extLst>
          </p:cNvPr>
          <p:cNvSpPr txBox="1"/>
          <p:nvPr/>
        </p:nvSpPr>
        <p:spPr>
          <a:xfrm>
            <a:off x="1971675" y="5083175"/>
            <a:ext cx="222250" cy="215444"/>
          </a:xfrm>
          <a:prstGeom prst="rect">
            <a:avLst/>
          </a:prstGeom>
          <a:noFill/>
        </p:spPr>
        <p:txBody>
          <a:bodyPr wrap="square" rtlCol="0">
            <a:spAutoFit/>
          </a:bodyPr>
          <a:lstStyle/>
          <a:p>
            <a:r>
              <a:rPr lang="en-GB" sz="800" dirty="0">
                <a:solidFill>
                  <a:srgbClr val="FFFFFF"/>
                </a:solidFill>
              </a:rPr>
              <a:t>4</a:t>
            </a:r>
          </a:p>
        </p:txBody>
      </p:sp>
      <p:graphicFrame>
        <p:nvGraphicFramePr>
          <p:cNvPr id="5" name="Table 4">
            <a:extLst>
              <a:ext uri="{FF2B5EF4-FFF2-40B4-BE49-F238E27FC236}">
                <a16:creationId xmlns:a16="http://schemas.microsoft.com/office/drawing/2014/main" id="{32F4923E-8045-4918-A93C-130FC1B6658E}"/>
              </a:ext>
            </a:extLst>
          </p:cNvPr>
          <p:cNvGraphicFramePr>
            <a:graphicFrameLocks noGrp="1"/>
          </p:cNvGraphicFramePr>
          <p:nvPr>
            <p:extLst>
              <p:ext uri="{D42A27DB-BD31-4B8C-83A1-F6EECF244321}">
                <p14:modId xmlns:p14="http://schemas.microsoft.com/office/powerpoint/2010/main" val="3876594344"/>
              </p:ext>
            </p:extLst>
          </p:nvPr>
        </p:nvGraphicFramePr>
        <p:xfrm>
          <a:off x="658812" y="1657985"/>
          <a:ext cx="3547428" cy="920750"/>
        </p:xfrm>
        <a:graphic>
          <a:graphicData uri="http://schemas.openxmlformats.org/drawingml/2006/table">
            <a:tbl>
              <a:tblPr>
                <a:tableStyleId>{08FB837D-C827-4EFA-A057-4D05807E0F7C}</a:tableStyleId>
              </a:tblPr>
              <a:tblGrid>
                <a:gridCol w="274638">
                  <a:extLst>
                    <a:ext uri="{9D8B030D-6E8A-4147-A177-3AD203B41FA5}">
                      <a16:colId xmlns:a16="http://schemas.microsoft.com/office/drawing/2014/main" val="922864159"/>
                    </a:ext>
                  </a:extLst>
                </a:gridCol>
                <a:gridCol w="1552446">
                  <a:extLst>
                    <a:ext uri="{9D8B030D-6E8A-4147-A177-3AD203B41FA5}">
                      <a16:colId xmlns:a16="http://schemas.microsoft.com/office/drawing/2014/main" val="1265738540"/>
                    </a:ext>
                  </a:extLst>
                </a:gridCol>
                <a:gridCol w="1720344">
                  <a:extLst>
                    <a:ext uri="{9D8B030D-6E8A-4147-A177-3AD203B41FA5}">
                      <a16:colId xmlns:a16="http://schemas.microsoft.com/office/drawing/2014/main" val="2346227686"/>
                    </a:ext>
                  </a:extLst>
                </a:gridCol>
              </a:tblGrid>
              <a:tr h="184150">
                <a:tc rowSpan="4">
                  <a:txBody>
                    <a:bodyPr/>
                    <a:lstStyle/>
                    <a:p>
                      <a:pPr algn="l" fontAlgn="ctr"/>
                      <a:r>
                        <a:rPr lang="en-GB" sz="1100" b="1" i="0" u="none" strike="noStrike" dirty="0">
                          <a:solidFill>
                            <a:srgbClr val="000000"/>
                          </a:solidFill>
                          <a:effectLst/>
                          <a:latin typeface="Calibri" panose="020F0502020204030204" pitchFamily="34" charset="0"/>
                        </a:rPr>
                        <a:t>1</a:t>
                      </a:r>
                    </a:p>
                  </a:txBody>
                  <a:tcPr marL="6350" marR="6350" marT="6350" marB="0" anchor="ctr"/>
                </a:tc>
                <a:tc rowSpan="4">
                  <a:txBody>
                    <a:bodyPr/>
                    <a:lstStyle/>
                    <a:p>
                      <a:pPr algn="l" fontAlgn="ctr"/>
                      <a:r>
                        <a:rPr lang="en-GB" sz="1100" u="none" strike="noStrike" dirty="0">
                          <a:effectLst/>
                        </a:rPr>
                        <a:t>Leisure Centre/ Council Offices</a:t>
                      </a:r>
                      <a:endParaRPr lang="en-GB"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en-GB" sz="1100" u="none" strike="noStrike" dirty="0">
                          <a:effectLst/>
                        </a:rPr>
                        <a:t>Cycle Shelter</a:t>
                      </a:r>
                      <a:endParaRPr lang="en-GB"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102653644"/>
                  </a:ext>
                </a:extLst>
              </a:tr>
              <a:tr h="184150">
                <a:tc vMerge="1">
                  <a:txBody>
                    <a:bodyPr/>
                    <a:lstStyle/>
                    <a:p>
                      <a:endParaRPr lang="en-GB"/>
                    </a:p>
                  </a:txBody>
                  <a:tcPr/>
                </a:tc>
                <a:tc vMerge="1">
                  <a:txBody>
                    <a:bodyPr/>
                    <a:lstStyle/>
                    <a:p>
                      <a:endParaRPr lang="en-GB"/>
                    </a:p>
                  </a:txBody>
                  <a:tcPr/>
                </a:tc>
                <a:tc>
                  <a:txBody>
                    <a:bodyPr/>
                    <a:lstStyle/>
                    <a:p>
                      <a:pPr algn="l" fontAlgn="ctr"/>
                      <a:r>
                        <a:rPr lang="en-GB" sz="1100" u="none" strike="noStrike" dirty="0">
                          <a:effectLst/>
                        </a:rPr>
                        <a:t>Cycle Shelter</a:t>
                      </a:r>
                      <a:endParaRPr lang="en-GB"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576805349"/>
                  </a:ext>
                </a:extLst>
              </a:tr>
              <a:tr h="184150">
                <a:tc vMerge="1">
                  <a:txBody>
                    <a:bodyPr/>
                    <a:lstStyle/>
                    <a:p>
                      <a:endParaRPr lang="en-GB"/>
                    </a:p>
                  </a:txBody>
                  <a:tcPr/>
                </a:tc>
                <a:tc vMerge="1">
                  <a:txBody>
                    <a:bodyPr/>
                    <a:lstStyle/>
                    <a:p>
                      <a:endParaRPr lang="en-GB"/>
                    </a:p>
                  </a:txBody>
                  <a:tcPr/>
                </a:tc>
                <a:tc>
                  <a:txBody>
                    <a:bodyPr/>
                    <a:lstStyle/>
                    <a:p>
                      <a:pPr algn="l" fontAlgn="ctr"/>
                      <a:r>
                        <a:rPr lang="en-GB" sz="1100" u="none" strike="noStrike" dirty="0">
                          <a:effectLst/>
                        </a:rPr>
                        <a:t>Ebike Rack</a:t>
                      </a:r>
                      <a:endParaRPr lang="en-GB"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970078668"/>
                  </a:ext>
                </a:extLst>
              </a:tr>
              <a:tr h="184150">
                <a:tc vMerge="1">
                  <a:txBody>
                    <a:bodyPr/>
                    <a:lstStyle/>
                    <a:p>
                      <a:endParaRPr lang="en-GB"/>
                    </a:p>
                  </a:txBody>
                  <a:tcPr/>
                </a:tc>
                <a:tc vMerge="1">
                  <a:txBody>
                    <a:bodyPr/>
                    <a:lstStyle/>
                    <a:p>
                      <a:endParaRPr lang="en-GB"/>
                    </a:p>
                  </a:txBody>
                  <a:tcPr/>
                </a:tc>
                <a:tc>
                  <a:txBody>
                    <a:bodyPr/>
                    <a:lstStyle/>
                    <a:p>
                      <a:pPr algn="l" fontAlgn="ctr"/>
                      <a:r>
                        <a:rPr lang="en-GB" sz="1100" u="none" strike="noStrike">
                          <a:effectLst/>
                        </a:rPr>
                        <a:t>Cycle Pump Unit</a:t>
                      </a:r>
                      <a:endParaRPr lang="en-GB"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416129532"/>
                  </a:ext>
                </a:extLst>
              </a:tr>
              <a:tr h="184150">
                <a:tc>
                  <a:txBody>
                    <a:bodyPr/>
                    <a:lstStyle/>
                    <a:p>
                      <a:pPr algn="l" fontAlgn="ctr"/>
                      <a:r>
                        <a:rPr lang="en-GB" sz="1100" b="1" i="0" u="none" strike="noStrike" dirty="0">
                          <a:solidFill>
                            <a:srgbClr val="000000"/>
                          </a:solidFill>
                          <a:effectLst/>
                          <a:latin typeface="Calibri" panose="020F0502020204030204" pitchFamily="34" charset="0"/>
                        </a:rPr>
                        <a:t>2</a:t>
                      </a:r>
                    </a:p>
                  </a:txBody>
                  <a:tcPr marL="6350" marR="6350" marT="6350" marB="0" anchor="ctr"/>
                </a:tc>
                <a:tc>
                  <a:txBody>
                    <a:bodyPr/>
                    <a:lstStyle/>
                    <a:p>
                      <a:pPr algn="l" fontAlgn="ctr"/>
                      <a:r>
                        <a:rPr lang="en-GB" sz="1100" u="none" strike="noStrike">
                          <a:effectLst/>
                        </a:rPr>
                        <a:t>Solitude Park</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en-GB" sz="1100" u="none" strike="noStrike" dirty="0">
                          <a:effectLst/>
                        </a:rPr>
                        <a:t>5 Sheffield Stands</a:t>
                      </a:r>
                      <a:endParaRPr lang="en-GB"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161937739"/>
                  </a:ext>
                </a:extLst>
              </a:tr>
            </a:tbl>
          </a:graphicData>
        </a:graphic>
      </p:graphicFrame>
      <p:pic>
        <p:nvPicPr>
          <p:cNvPr id="8" name="Picture 7">
            <a:extLst>
              <a:ext uri="{FF2B5EF4-FFF2-40B4-BE49-F238E27FC236}">
                <a16:creationId xmlns:a16="http://schemas.microsoft.com/office/drawing/2014/main" id="{AAE8FF35-C4F1-4FD4-A3DB-6EACE2CB4261}"/>
              </a:ext>
            </a:extLst>
          </p:cNvPr>
          <p:cNvPicPr>
            <a:picLocks noChangeAspect="1"/>
          </p:cNvPicPr>
          <p:nvPr/>
        </p:nvPicPr>
        <p:blipFill>
          <a:blip r:embed="rId2"/>
          <a:stretch>
            <a:fillRect/>
          </a:stretch>
        </p:blipFill>
        <p:spPr>
          <a:xfrm>
            <a:off x="658812" y="2727357"/>
            <a:ext cx="3547428" cy="3064584"/>
          </a:xfrm>
          <a:prstGeom prst="rect">
            <a:avLst/>
          </a:prstGeom>
        </p:spPr>
      </p:pic>
      <p:sp>
        <p:nvSpPr>
          <p:cNvPr id="14" name="TextBox 13">
            <a:extLst>
              <a:ext uri="{FF2B5EF4-FFF2-40B4-BE49-F238E27FC236}">
                <a16:creationId xmlns:a16="http://schemas.microsoft.com/office/drawing/2014/main" id="{F83BFB45-C958-44A5-A1F0-A9B0806FECFC}"/>
              </a:ext>
            </a:extLst>
          </p:cNvPr>
          <p:cNvSpPr txBox="1"/>
          <p:nvPr/>
        </p:nvSpPr>
        <p:spPr>
          <a:xfrm>
            <a:off x="1889601" y="2786233"/>
            <a:ext cx="222250" cy="215444"/>
          </a:xfrm>
          <a:prstGeom prst="rect">
            <a:avLst/>
          </a:prstGeom>
          <a:noFill/>
        </p:spPr>
        <p:txBody>
          <a:bodyPr wrap="square" rtlCol="0">
            <a:spAutoFit/>
          </a:bodyPr>
          <a:lstStyle/>
          <a:p>
            <a:r>
              <a:rPr lang="en-GB" sz="800" dirty="0">
                <a:solidFill>
                  <a:srgbClr val="FFFFFF"/>
                </a:solidFill>
              </a:rPr>
              <a:t>1</a:t>
            </a:r>
          </a:p>
        </p:txBody>
      </p:sp>
      <p:sp>
        <p:nvSpPr>
          <p:cNvPr id="15" name="TextBox 14">
            <a:extLst>
              <a:ext uri="{FF2B5EF4-FFF2-40B4-BE49-F238E27FC236}">
                <a16:creationId xmlns:a16="http://schemas.microsoft.com/office/drawing/2014/main" id="{2E6664DD-E3D6-46B3-A79F-75261CB105E9}"/>
              </a:ext>
            </a:extLst>
          </p:cNvPr>
          <p:cNvSpPr txBox="1"/>
          <p:nvPr/>
        </p:nvSpPr>
        <p:spPr>
          <a:xfrm>
            <a:off x="2942339" y="5515235"/>
            <a:ext cx="222250" cy="215444"/>
          </a:xfrm>
          <a:prstGeom prst="rect">
            <a:avLst/>
          </a:prstGeom>
          <a:noFill/>
        </p:spPr>
        <p:txBody>
          <a:bodyPr wrap="square" rtlCol="0">
            <a:spAutoFit/>
          </a:bodyPr>
          <a:lstStyle/>
          <a:p>
            <a:r>
              <a:rPr lang="en-GB" sz="800" dirty="0">
                <a:solidFill>
                  <a:srgbClr val="FFFFFF"/>
                </a:solidFill>
              </a:rPr>
              <a:t>2</a:t>
            </a:r>
          </a:p>
        </p:txBody>
      </p:sp>
      <p:pic>
        <p:nvPicPr>
          <p:cNvPr id="10" name="Picture 9">
            <a:extLst>
              <a:ext uri="{FF2B5EF4-FFF2-40B4-BE49-F238E27FC236}">
                <a16:creationId xmlns:a16="http://schemas.microsoft.com/office/drawing/2014/main" id="{F5170C20-2D0E-4381-850D-B91FD136F6EC}"/>
              </a:ext>
            </a:extLst>
          </p:cNvPr>
          <p:cNvPicPr>
            <a:picLocks noChangeAspect="1"/>
          </p:cNvPicPr>
          <p:nvPr/>
        </p:nvPicPr>
        <p:blipFill>
          <a:blip r:embed="rId3"/>
          <a:stretch>
            <a:fillRect/>
          </a:stretch>
        </p:blipFill>
        <p:spPr>
          <a:xfrm>
            <a:off x="4454204" y="1457096"/>
            <a:ext cx="7432649" cy="4812945"/>
          </a:xfrm>
          <a:prstGeom prst="rect">
            <a:avLst/>
          </a:prstGeom>
        </p:spPr>
      </p:pic>
    </p:spTree>
    <p:extLst>
      <p:ext uri="{BB962C8B-B14F-4D97-AF65-F5344CB8AC3E}">
        <p14:creationId xmlns:p14="http://schemas.microsoft.com/office/powerpoint/2010/main" val="1884648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6D5B602-844C-4B1F-8ED6-158BAF155A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8812" y="3538913"/>
            <a:ext cx="4897426" cy="2731129"/>
          </a:xfrm>
          <a:prstGeom prst="rect">
            <a:avLst/>
          </a:prstGeom>
        </p:spPr>
      </p:pic>
      <p:sp>
        <p:nvSpPr>
          <p:cNvPr id="3" name="Text Placeholder 2">
            <a:extLst>
              <a:ext uri="{FF2B5EF4-FFF2-40B4-BE49-F238E27FC236}">
                <a16:creationId xmlns:a16="http://schemas.microsoft.com/office/drawing/2014/main" id="{4AC28B96-3C92-4E70-9583-9E82074C158C}"/>
              </a:ext>
            </a:extLst>
          </p:cNvPr>
          <p:cNvSpPr>
            <a:spLocks noGrp="1"/>
          </p:cNvSpPr>
          <p:nvPr>
            <p:ph type="body" sz="quarter" idx="11"/>
          </p:nvPr>
        </p:nvSpPr>
        <p:spPr/>
        <p:txBody>
          <a:bodyPr/>
          <a:lstStyle/>
          <a:p>
            <a:r>
              <a:rPr lang="en-GB" dirty="0"/>
              <a:t>Craigavon Cycle Parking</a:t>
            </a:r>
          </a:p>
        </p:txBody>
      </p:sp>
      <p:sp>
        <p:nvSpPr>
          <p:cNvPr id="4" name="Text Placeholder 3">
            <a:extLst>
              <a:ext uri="{FF2B5EF4-FFF2-40B4-BE49-F238E27FC236}">
                <a16:creationId xmlns:a16="http://schemas.microsoft.com/office/drawing/2014/main" id="{1D51CE70-144F-4701-9627-9480AE7D5C94}"/>
              </a:ext>
            </a:extLst>
          </p:cNvPr>
          <p:cNvSpPr>
            <a:spLocks noGrp="1"/>
          </p:cNvSpPr>
          <p:nvPr>
            <p:ph type="body" sz="quarter" idx="14"/>
          </p:nvPr>
        </p:nvSpPr>
        <p:spPr/>
        <p:txBody>
          <a:bodyPr/>
          <a:lstStyle/>
          <a:p>
            <a:r>
              <a:rPr lang="en-GB" dirty="0"/>
              <a:t>Key Areas </a:t>
            </a:r>
          </a:p>
        </p:txBody>
      </p:sp>
      <p:sp>
        <p:nvSpPr>
          <p:cNvPr id="13" name="TextBox 12">
            <a:extLst>
              <a:ext uri="{FF2B5EF4-FFF2-40B4-BE49-F238E27FC236}">
                <a16:creationId xmlns:a16="http://schemas.microsoft.com/office/drawing/2014/main" id="{F1250B56-50F0-4888-8057-3EC20E1E6C21}"/>
              </a:ext>
            </a:extLst>
          </p:cNvPr>
          <p:cNvSpPr txBox="1"/>
          <p:nvPr/>
        </p:nvSpPr>
        <p:spPr>
          <a:xfrm>
            <a:off x="1429733" y="4562033"/>
            <a:ext cx="222250" cy="215444"/>
          </a:xfrm>
          <a:prstGeom prst="rect">
            <a:avLst/>
          </a:prstGeom>
          <a:noFill/>
        </p:spPr>
        <p:txBody>
          <a:bodyPr wrap="square" rtlCol="0">
            <a:spAutoFit/>
          </a:bodyPr>
          <a:lstStyle/>
          <a:p>
            <a:r>
              <a:rPr lang="en-GB" sz="800" dirty="0">
                <a:solidFill>
                  <a:srgbClr val="FFFFFF"/>
                </a:solidFill>
              </a:rPr>
              <a:t>1</a:t>
            </a:r>
          </a:p>
        </p:txBody>
      </p:sp>
      <p:sp>
        <p:nvSpPr>
          <p:cNvPr id="16" name="TextBox 15">
            <a:extLst>
              <a:ext uri="{FF2B5EF4-FFF2-40B4-BE49-F238E27FC236}">
                <a16:creationId xmlns:a16="http://schemas.microsoft.com/office/drawing/2014/main" id="{F6CB8453-1B68-4D12-AB0E-C1EE2095BE32}"/>
              </a:ext>
            </a:extLst>
          </p:cNvPr>
          <p:cNvSpPr txBox="1"/>
          <p:nvPr/>
        </p:nvSpPr>
        <p:spPr>
          <a:xfrm>
            <a:off x="4394200" y="4838618"/>
            <a:ext cx="222250" cy="215444"/>
          </a:xfrm>
          <a:prstGeom prst="rect">
            <a:avLst/>
          </a:prstGeom>
          <a:noFill/>
        </p:spPr>
        <p:txBody>
          <a:bodyPr wrap="square" rtlCol="0">
            <a:spAutoFit/>
          </a:bodyPr>
          <a:lstStyle/>
          <a:p>
            <a:r>
              <a:rPr lang="en-GB" sz="800" dirty="0">
                <a:solidFill>
                  <a:srgbClr val="FFFFFF"/>
                </a:solidFill>
              </a:rPr>
              <a:t>2</a:t>
            </a:r>
          </a:p>
        </p:txBody>
      </p:sp>
      <p:graphicFrame>
        <p:nvGraphicFramePr>
          <p:cNvPr id="6" name="Table 5">
            <a:extLst>
              <a:ext uri="{FF2B5EF4-FFF2-40B4-BE49-F238E27FC236}">
                <a16:creationId xmlns:a16="http://schemas.microsoft.com/office/drawing/2014/main" id="{F2EB16D5-FD5E-443A-B8BC-48AD9AC9A507}"/>
              </a:ext>
            </a:extLst>
          </p:cNvPr>
          <p:cNvGraphicFramePr>
            <a:graphicFrameLocks noGrp="1"/>
          </p:cNvGraphicFramePr>
          <p:nvPr>
            <p:extLst>
              <p:ext uri="{D42A27DB-BD31-4B8C-83A1-F6EECF244321}">
                <p14:modId xmlns:p14="http://schemas.microsoft.com/office/powerpoint/2010/main" val="3502343764"/>
              </p:ext>
            </p:extLst>
          </p:nvPr>
        </p:nvGraphicFramePr>
        <p:xfrm>
          <a:off x="658812" y="1671898"/>
          <a:ext cx="4546601" cy="1647190"/>
        </p:xfrm>
        <a:graphic>
          <a:graphicData uri="http://schemas.openxmlformats.org/drawingml/2006/table">
            <a:tbl>
              <a:tblPr>
                <a:tableStyleId>{08FB837D-C827-4EFA-A057-4D05807E0F7C}</a:tableStyleId>
              </a:tblPr>
              <a:tblGrid>
                <a:gridCol w="339725">
                  <a:extLst>
                    <a:ext uri="{9D8B030D-6E8A-4147-A177-3AD203B41FA5}">
                      <a16:colId xmlns:a16="http://schemas.microsoft.com/office/drawing/2014/main" val="3208229696"/>
                    </a:ext>
                  </a:extLst>
                </a:gridCol>
                <a:gridCol w="1971675">
                  <a:extLst>
                    <a:ext uri="{9D8B030D-6E8A-4147-A177-3AD203B41FA5}">
                      <a16:colId xmlns:a16="http://schemas.microsoft.com/office/drawing/2014/main" val="1836097388"/>
                    </a:ext>
                  </a:extLst>
                </a:gridCol>
                <a:gridCol w="2235201">
                  <a:extLst>
                    <a:ext uri="{9D8B030D-6E8A-4147-A177-3AD203B41FA5}">
                      <a16:colId xmlns:a16="http://schemas.microsoft.com/office/drawing/2014/main" val="249246489"/>
                    </a:ext>
                  </a:extLst>
                </a:gridCol>
              </a:tblGrid>
              <a:tr h="184150">
                <a:tc rowSpan="5">
                  <a:txBody>
                    <a:bodyPr/>
                    <a:lstStyle/>
                    <a:p>
                      <a:pPr algn="l" fontAlgn="ctr"/>
                      <a:r>
                        <a:rPr lang="en-GB" sz="1100" b="1" u="none" strike="noStrike" dirty="0">
                          <a:solidFill>
                            <a:srgbClr val="000000"/>
                          </a:solidFill>
                          <a:effectLst/>
                        </a:rPr>
                        <a:t>1</a:t>
                      </a:r>
                      <a:endParaRPr lang="en-GB" sz="1100" b="1" i="0" u="none" strike="noStrike" dirty="0">
                        <a:solidFill>
                          <a:srgbClr val="000000"/>
                        </a:solidFill>
                        <a:effectLst/>
                        <a:latin typeface="Calibri" panose="020F0502020204030204" pitchFamily="34" charset="0"/>
                      </a:endParaRPr>
                    </a:p>
                  </a:txBody>
                  <a:tcPr marL="6350" marR="6350" marT="6350" marB="0" anchor="ctr"/>
                </a:tc>
                <a:tc rowSpan="5">
                  <a:txBody>
                    <a:bodyPr/>
                    <a:lstStyle/>
                    <a:p>
                      <a:pPr algn="l" fontAlgn="ctr"/>
                      <a:r>
                        <a:rPr lang="en-GB" sz="1100" u="none" strike="noStrike">
                          <a:effectLst/>
                        </a:rPr>
                        <a:t>Craigavon Civic Centre</a:t>
                      </a:r>
                      <a:endParaRPr lang="en-GB" sz="11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en-GB" sz="1100" u="none" strike="noStrike">
                          <a:effectLst/>
                        </a:rPr>
                        <a:t>BDS 8 Space Cycle Shelter</a:t>
                      </a:r>
                      <a:endParaRPr lang="en-GB"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220515996"/>
                  </a:ext>
                </a:extLst>
              </a:tr>
              <a:tr h="184150">
                <a:tc vMerge="1">
                  <a:txBody>
                    <a:bodyPr/>
                    <a:lstStyle/>
                    <a:p>
                      <a:endParaRPr lang="en-GB"/>
                    </a:p>
                  </a:txBody>
                  <a:tcPr/>
                </a:tc>
                <a:tc vMerge="1">
                  <a:txBody>
                    <a:bodyPr/>
                    <a:lstStyle/>
                    <a:p>
                      <a:endParaRPr lang="en-GB"/>
                    </a:p>
                  </a:txBody>
                  <a:tcPr/>
                </a:tc>
                <a:tc>
                  <a:txBody>
                    <a:bodyPr/>
                    <a:lstStyle/>
                    <a:p>
                      <a:pPr algn="l" fontAlgn="ctr"/>
                      <a:r>
                        <a:rPr lang="en-GB" sz="1100" u="none" strike="noStrike">
                          <a:effectLst/>
                        </a:rPr>
                        <a:t>BDS 6 Space Cycle Shelter</a:t>
                      </a:r>
                      <a:endParaRPr lang="en-GB"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507439705"/>
                  </a:ext>
                </a:extLst>
              </a:tr>
              <a:tr h="184150">
                <a:tc vMerge="1">
                  <a:txBody>
                    <a:bodyPr/>
                    <a:lstStyle/>
                    <a:p>
                      <a:endParaRPr lang="en-GB"/>
                    </a:p>
                  </a:txBody>
                  <a:tcPr/>
                </a:tc>
                <a:tc vMerge="1">
                  <a:txBody>
                    <a:bodyPr/>
                    <a:lstStyle/>
                    <a:p>
                      <a:endParaRPr lang="en-GB"/>
                    </a:p>
                  </a:txBody>
                  <a:tcPr/>
                </a:tc>
                <a:tc>
                  <a:txBody>
                    <a:bodyPr/>
                    <a:lstStyle/>
                    <a:p>
                      <a:pPr algn="l" fontAlgn="ctr"/>
                      <a:r>
                        <a:rPr lang="en-GB" sz="1100" u="none" strike="noStrike">
                          <a:effectLst/>
                        </a:rPr>
                        <a:t>Ebike Rack</a:t>
                      </a:r>
                      <a:endParaRPr lang="en-GB"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643537940"/>
                  </a:ext>
                </a:extLst>
              </a:tr>
              <a:tr h="184150">
                <a:tc vMerge="1">
                  <a:txBody>
                    <a:bodyPr/>
                    <a:lstStyle/>
                    <a:p>
                      <a:endParaRPr lang="en-GB"/>
                    </a:p>
                  </a:txBody>
                  <a:tcPr/>
                </a:tc>
                <a:tc vMerge="1">
                  <a:txBody>
                    <a:bodyPr/>
                    <a:lstStyle/>
                    <a:p>
                      <a:endParaRPr lang="en-GB"/>
                    </a:p>
                  </a:txBody>
                  <a:tcPr/>
                </a:tc>
                <a:tc>
                  <a:txBody>
                    <a:bodyPr/>
                    <a:lstStyle/>
                    <a:p>
                      <a:pPr algn="l" fontAlgn="ctr"/>
                      <a:r>
                        <a:rPr lang="en-GB" sz="1100" u="none" strike="noStrike">
                          <a:effectLst/>
                        </a:rPr>
                        <a:t>Cycle Pump Unit</a:t>
                      </a:r>
                      <a:endParaRPr lang="en-GB"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921695322"/>
                  </a:ext>
                </a:extLst>
              </a:tr>
              <a:tr h="184150">
                <a:tc vMerge="1">
                  <a:txBody>
                    <a:bodyPr/>
                    <a:lstStyle/>
                    <a:p>
                      <a:endParaRPr lang="en-GB"/>
                    </a:p>
                  </a:txBody>
                  <a:tcPr/>
                </a:tc>
                <a:tc vMerge="1">
                  <a:txBody>
                    <a:bodyPr/>
                    <a:lstStyle/>
                    <a:p>
                      <a:endParaRPr lang="en-GB"/>
                    </a:p>
                  </a:txBody>
                  <a:tcPr/>
                </a:tc>
                <a:tc>
                  <a:txBody>
                    <a:bodyPr/>
                    <a:lstStyle/>
                    <a:p>
                      <a:pPr algn="l" fontAlgn="ctr"/>
                      <a:r>
                        <a:rPr lang="en-GB" sz="1100" u="none" strike="noStrike">
                          <a:effectLst/>
                        </a:rPr>
                        <a:t>Cycle Repair Stand</a:t>
                      </a:r>
                      <a:endParaRPr lang="en-GB"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4079832047"/>
                  </a:ext>
                </a:extLst>
              </a:tr>
              <a:tr h="184150">
                <a:tc rowSpan="4">
                  <a:txBody>
                    <a:bodyPr/>
                    <a:lstStyle/>
                    <a:p>
                      <a:pPr algn="l" fontAlgn="ctr"/>
                      <a:r>
                        <a:rPr lang="en-GB" sz="1100" b="1" u="none" strike="noStrike" dirty="0">
                          <a:solidFill>
                            <a:srgbClr val="000000"/>
                          </a:solidFill>
                          <a:effectLst/>
                        </a:rPr>
                        <a:t>2</a:t>
                      </a:r>
                      <a:endParaRPr lang="en-GB" sz="1100" b="1" i="0" u="none" strike="noStrike" dirty="0">
                        <a:solidFill>
                          <a:srgbClr val="000000"/>
                        </a:solidFill>
                        <a:effectLst/>
                        <a:latin typeface="Calibri" panose="020F0502020204030204" pitchFamily="34" charset="0"/>
                      </a:endParaRPr>
                    </a:p>
                  </a:txBody>
                  <a:tcPr marL="6350" marR="6350" marT="6350" marB="0" anchor="ctr"/>
                </a:tc>
                <a:tc rowSpan="4">
                  <a:txBody>
                    <a:bodyPr/>
                    <a:lstStyle/>
                    <a:p>
                      <a:pPr algn="l" fontAlgn="ctr"/>
                      <a:r>
                        <a:rPr lang="en-GB" sz="1100" u="none" strike="noStrike" dirty="0">
                          <a:effectLst/>
                        </a:rPr>
                        <a:t>South Lake Leisure Centre</a:t>
                      </a:r>
                      <a:endParaRPr lang="en-GB"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en-GB" sz="1100" u="none" strike="noStrike">
                          <a:effectLst/>
                        </a:rPr>
                        <a:t>BDS 6 Space Cycle Shelter</a:t>
                      </a:r>
                      <a:endParaRPr lang="en-GB"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365146835"/>
                  </a:ext>
                </a:extLst>
              </a:tr>
              <a:tr h="184150">
                <a:tc vMerge="1">
                  <a:txBody>
                    <a:bodyPr/>
                    <a:lstStyle/>
                    <a:p>
                      <a:endParaRPr lang="en-GB"/>
                    </a:p>
                  </a:txBody>
                  <a:tcPr/>
                </a:tc>
                <a:tc vMerge="1">
                  <a:txBody>
                    <a:bodyPr/>
                    <a:lstStyle/>
                    <a:p>
                      <a:endParaRPr lang="en-GB"/>
                    </a:p>
                  </a:txBody>
                  <a:tcPr/>
                </a:tc>
                <a:tc>
                  <a:txBody>
                    <a:bodyPr/>
                    <a:lstStyle/>
                    <a:p>
                      <a:pPr algn="l" fontAlgn="ctr"/>
                      <a:r>
                        <a:rPr lang="en-GB" sz="1100" u="none" strike="noStrike">
                          <a:effectLst/>
                        </a:rPr>
                        <a:t>Ebike Rack</a:t>
                      </a:r>
                      <a:endParaRPr lang="en-GB"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4147857848"/>
                  </a:ext>
                </a:extLst>
              </a:tr>
              <a:tr h="184150">
                <a:tc vMerge="1">
                  <a:txBody>
                    <a:bodyPr/>
                    <a:lstStyle/>
                    <a:p>
                      <a:endParaRPr lang="en-GB"/>
                    </a:p>
                  </a:txBody>
                  <a:tcPr/>
                </a:tc>
                <a:tc vMerge="1">
                  <a:txBody>
                    <a:bodyPr/>
                    <a:lstStyle/>
                    <a:p>
                      <a:endParaRPr lang="en-GB"/>
                    </a:p>
                  </a:txBody>
                  <a:tcPr/>
                </a:tc>
                <a:tc>
                  <a:txBody>
                    <a:bodyPr/>
                    <a:lstStyle/>
                    <a:p>
                      <a:pPr algn="l" fontAlgn="ctr"/>
                      <a:r>
                        <a:rPr lang="en-GB" sz="1100" u="none" strike="noStrike" dirty="0">
                          <a:effectLst/>
                        </a:rPr>
                        <a:t>Cycle Pump Unit</a:t>
                      </a:r>
                      <a:endParaRPr lang="en-GB"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4023225156"/>
                  </a:ext>
                </a:extLst>
              </a:tr>
              <a:tr h="111125">
                <a:tc vMerge="1">
                  <a:txBody>
                    <a:bodyPr/>
                    <a:lstStyle/>
                    <a:p>
                      <a:endParaRPr lang="en-GB"/>
                    </a:p>
                  </a:txBody>
                  <a:tcPr/>
                </a:tc>
                <a:tc vMerge="1">
                  <a:txBody>
                    <a:bodyPr/>
                    <a:lstStyle/>
                    <a:p>
                      <a:endParaRPr lang="en-GB"/>
                    </a:p>
                  </a:txBody>
                  <a:tcPr/>
                </a:tc>
                <a:tc>
                  <a:txBody>
                    <a:bodyPr/>
                    <a:lstStyle/>
                    <a:p>
                      <a:pPr algn="l" fontAlgn="ctr"/>
                      <a:r>
                        <a:rPr lang="en-GB" sz="1100" u="none" strike="noStrike" dirty="0">
                          <a:effectLst/>
                        </a:rPr>
                        <a:t>Cycle Repair Stand</a:t>
                      </a:r>
                      <a:endParaRPr lang="en-GB"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464772883"/>
                  </a:ext>
                </a:extLst>
              </a:tr>
            </a:tbl>
          </a:graphicData>
        </a:graphic>
      </p:graphicFrame>
      <p:pic>
        <p:nvPicPr>
          <p:cNvPr id="9" name="Picture 8">
            <a:extLst>
              <a:ext uri="{FF2B5EF4-FFF2-40B4-BE49-F238E27FC236}">
                <a16:creationId xmlns:a16="http://schemas.microsoft.com/office/drawing/2014/main" id="{FE924DCA-AAE7-4080-8ECE-94EAE43A91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70484" y="1671897"/>
            <a:ext cx="6152233" cy="3951060"/>
          </a:xfrm>
          <a:prstGeom prst="rect">
            <a:avLst/>
          </a:prstGeom>
        </p:spPr>
      </p:pic>
    </p:spTree>
    <p:extLst>
      <p:ext uri="{BB962C8B-B14F-4D97-AF65-F5344CB8AC3E}">
        <p14:creationId xmlns:p14="http://schemas.microsoft.com/office/powerpoint/2010/main" val="3284209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C28B96-3C92-4E70-9583-9E82074C158C}"/>
              </a:ext>
            </a:extLst>
          </p:cNvPr>
          <p:cNvSpPr>
            <a:spLocks noGrp="1"/>
          </p:cNvSpPr>
          <p:nvPr>
            <p:ph type="body" sz="quarter" idx="11"/>
          </p:nvPr>
        </p:nvSpPr>
        <p:spPr/>
        <p:txBody>
          <a:bodyPr/>
          <a:lstStyle/>
          <a:p>
            <a:r>
              <a:rPr lang="en-GB" dirty="0"/>
              <a:t>Dromore Cycle Parking</a:t>
            </a:r>
          </a:p>
        </p:txBody>
      </p:sp>
      <p:sp>
        <p:nvSpPr>
          <p:cNvPr id="4" name="Text Placeholder 3">
            <a:extLst>
              <a:ext uri="{FF2B5EF4-FFF2-40B4-BE49-F238E27FC236}">
                <a16:creationId xmlns:a16="http://schemas.microsoft.com/office/drawing/2014/main" id="{1D51CE70-144F-4701-9627-9480AE7D5C94}"/>
              </a:ext>
            </a:extLst>
          </p:cNvPr>
          <p:cNvSpPr>
            <a:spLocks noGrp="1"/>
          </p:cNvSpPr>
          <p:nvPr>
            <p:ph type="body" sz="quarter" idx="14"/>
          </p:nvPr>
        </p:nvSpPr>
        <p:spPr/>
        <p:txBody>
          <a:bodyPr/>
          <a:lstStyle/>
          <a:p>
            <a:r>
              <a:rPr lang="en-GB" dirty="0"/>
              <a:t>Key Areas </a:t>
            </a:r>
          </a:p>
        </p:txBody>
      </p:sp>
      <p:sp>
        <p:nvSpPr>
          <p:cNvPr id="13" name="TextBox 12">
            <a:extLst>
              <a:ext uri="{FF2B5EF4-FFF2-40B4-BE49-F238E27FC236}">
                <a16:creationId xmlns:a16="http://schemas.microsoft.com/office/drawing/2014/main" id="{F1250B56-50F0-4888-8057-3EC20E1E6C21}"/>
              </a:ext>
            </a:extLst>
          </p:cNvPr>
          <p:cNvSpPr txBox="1"/>
          <p:nvPr/>
        </p:nvSpPr>
        <p:spPr>
          <a:xfrm>
            <a:off x="1429733" y="4562033"/>
            <a:ext cx="222250" cy="215444"/>
          </a:xfrm>
          <a:prstGeom prst="rect">
            <a:avLst/>
          </a:prstGeom>
          <a:noFill/>
        </p:spPr>
        <p:txBody>
          <a:bodyPr wrap="square" rtlCol="0">
            <a:spAutoFit/>
          </a:bodyPr>
          <a:lstStyle/>
          <a:p>
            <a:r>
              <a:rPr lang="en-GB" sz="800" dirty="0">
                <a:solidFill>
                  <a:srgbClr val="FFFFFF"/>
                </a:solidFill>
              </a:rPr>
              <a:t>1</a:t>
            </a:r>
          </a:p>
        </p:txBody>
      </p:sp>
      <p:sp>
        <p:nvSpPr>
          <p:cNvPr id="16" name="TextBox 15">
            <a:extLst>
              <a:ext uri="{FF2B5EF4-FFF2-40B4-BE49-F238E27FC236}">
                <a16:creationId xmlns:a16="http://schemas.microsoft.com/office/drawing/2014/main" id="{F6CB8453-1B68-4D12-AB0E-C1EE2095BE32}"/>
              </a:ext>
            </a:extLst>
          </p:cNvPr>
          <p:cNvSpPr txBox="1"/>
          <p:nvPr/>
        </p:nvSpPr>
        <p:spPr>
          <a:xfrm>
            <a:off x="4394200" y="4838618"/>
            <a:ext cx="222250" cy="215444"/>
          </a:xfrm>
          <a:prstGeom prst="rect">
            <a:avLst/>
          </a:prstGeom>
          <a:noFill/>
        </p:spPr>
        <p:txBody>
          <a:bodyPr wrap="square" rtlCol="0">
            <a:spAutoFit/>
          </a:bodyPr>
          <a:lstStyle/>
          <a:p>
            <a:r>
              <a:rPr lang="en-GB" sz="800" dirty="0">
                <a:solidFill>
                  <a:srgbClr val="FFFFFF"/>
                </a:solidFill>
              </a:rPr>
              <a:t>2</a:t>
            </a:r>
          </a:p>
        </p:txBody>
      </p:sp>
      <p:graphicFrame>
        <p:nvGraphicFramePr>
          <p:cNvPr id="2" name="Table 1">
            <a:extLst>
              <a:ext uri="{FF2B5EF4-FFF2-40B4-BE49-F238E27FC236}">
                <a16:creationId xmlns:a16="http://schemas.microsoft.com/office/drawing/2014/main" id="{5F6FB8AF-709B-4384-AFEB-3AD3FB38F429}"/>
              </a:ext>
            </a:extLst>
          </p:cNvPr>
          <p:cNvGraphicFramePr>
            <a:graphicFrameLocks noGrp="1"/>
          </p:cNvGraphicFramePr>
          <p:nvPr>
            <p:extLst>
              <p:ext uri="{D42A27DB-BD31-4B8C-83A1-F6EECF244321}">
                <p14:modId xmlns:p14="http://schemas.microsoft.com/office/powerpoint/2010/main" val="4293601195"/>
              </p:ext>
            </p:extLst>
          </p:nvPr>
        </p:nvGraphicFramePr>
        <p:xfrm>
          <a:off x="658812" y="1692910"/>
          <a:ext cx="2988469" cy="552450"/>
        </p:xfrm>
        <a:graphic>
          <a:graphicData uri="http://schemas.openxmlformats.org/drawingml/2006/table">
            <a:tbl>
              <a:tblPr>
                <a:tableStyleId>{08FB837D-C827-4EFA-A057-4D05807E0F7C}</a:tableStyleId>
              </a:tblPr>
              <a:tblGrid>
                <a:gridCol w="191929">
                  <a:extLst>
                    <a:ext uri="{9D8B030D-6E8A-4147-A177-3AD203B41FA5}">
                      <a16:colId xmlns:a16="http://schemas.microsoft.com/office/drawing/2014/main" val="4207964821"/>
                    </a:ext>
                  </a:extLst>
                </a:gridCol>
                <a:gridCol w="587531">
                  <a:extLst>
                    <a:ext uri="{9D8B030D-6E8A-4147-A177-3AD203B41FA5}">
                      <a16:colId xmlns:a16="http://schemas.microsoft.com/office/drawing/2014/main" val="2490707973"/>
                    </a:ext>
                  </a:extLst>
                </a:gridCol>
                <a:gridCol w="2209009">
                  <a:extLst>
                    <a:ext uri="{9D8B030D-6E8A-4147-A177-3AD203B41FA5}">
                      <a16:colId xmlns:a16="http://schemas.microsoft.com/office/drawing/2014/main" val="1489766502"/>
                    </a:ext>
                  </a:extLst>
                </a:gridCol>
              </a:tblGrid>
              <a:tr h="184150">
                <a:tc rowSpan="3">
                  <a:txBody>
                    <a:bodyPr/>
                    <a:lstStyle/>
                    <a:p>
                      <a:pPr algn="l" fontAlgn="ctr"/>
                      <a:r>
                        <a:rPr lang="en-GB" sz="1100" b="1" u="none" strike="noStrike" dirty="0">
                          <a:solidFill>
                            <a:srgbClr val="000000"/>
                          </a:solidFill>
                          <a:effectLst/>
                        </a:rPr>
                        <a:t>1</a:t>
                      </a:r>
                      <a:endParaRPr lang="en-GB" sz="1100" b="1" i="0" u="none" strike="noStrike" dirty="0">
                        <a:solidFill>
                          <a:srgbClr val="000000"/>
                        </a:solidFill>
                        <a:effectLst/>
                        <a:latin typeface="Calibri" panose="020F0502020204030204" pitchFamily="34" charset="0"/>
                      </a:endParaRPr>
                    </a:p>
                  </a:txBody>
                  <a:tcPr marL="6350" marR="6350" marT="6350" marB="0" anchor="ctr"/>
                </a:tc>
                <a:tc rowSpan="3">
                  <a:txBody>
                    <a:bodyPr/>
                    <a:lstStyle/>
                    <a:p>
                      <a:pPr algn="l" fontAlgn="ctr"/>
                      <a:r>
                        <a:rPr lang="en-GB" sz="1100" u="none" strike="noStrike" dirty="0">
                          <a:effectLst/>
                        </a:rPr>
                        <a:t>Market Square</a:t>
                      </a:r>
                      <a:endParaRPr lang="en-GB" sz="11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en-GB" sz="1100" u="none" strike="noStrike">
                          <a:effectLst/>
                        </a:rPr>
                        <a:t>Secure Cycle Storage Unit</a:t>
                      </a:r>
                      <a:endParaRPr lang="en-GB"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4058619370"/>
                  </a:ext>
                </a:extLst>
              </a:tr>
              <a:tr h="184150">
                <a:tc vMerge="1">
                  <a:txBody>
                    <a:bodyPr/>
                    <a:lstStyle/>
                    <a:p>
                      <a:endParaRPr lang="en-GB"/>
                    </a:p>
                  </a:txBody>
                  <a:tcPr/>
                </a:tc>
                <a:tc vMerge="1">
                  <a:txBody>
                    <a:bodyPr/>
                    <a:lstStyle/>
                    <a:p>
                      <a:endParaRPr lang="en-GB"/>
                    </a:p>
                  </a:txBody>
                  <a:tcPr/>
                </a:tc>
                <a:tc>
                  <a:txBody>
                    <a:bodyPr/>
                    <a:lstStyle/>
                    <a:p>
                      <a:pPr algn="l" fontAlgn="ctr"/>
                      <a:r>
                        <a:rPr lang="en-GB" sz="1100" u="none" strike="noStrike">
                          <a:effectLst/>
                        </a:rPr>
                        <a:t>Cycle Pump Unit</a:t>
                      </a:r>
                      <a:endParaRPr lang="en-GB"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244699004"/>
                  </a:ext>
                </a:extLst>
              </a:tr>
              <a:tr h="184150">
                <a:tc vMerge="1">
                  <a:txBody>
                    <a:bodyPr/>
                    <a:lstStyle/>
                    <a:p>
                      <a:endParaRPr lang="en-GB"/>
                    </a:p>
                  </a:txBody>
                  <a:tcPr/>
                </a:tc>
                <a:tc vMerge="1">
                  <a:txBody>
                    <a:bodyPr/>
                    <a:lstStyle/>
                    <a:p>
                      <a:endParaRPr lang="en-GB"/>
                    </a:p>
                  </a:txBody>
                  <a:tcPr/>
                </a:tc>
                <a:tc>
                  <a:txBody>
                    <a:bodyPr/>
                    <a:lstStyle/>
                    <a:p>
                      <a:pPr algn="l" fontAlgn="ctr"/>
                      <a:r>
                        <a:rPr lang="en-GB" sz="1100" u="none" strike="noStrike" dirty="0">
                          <a:effectLst/>
                        </a:rPr>
                        <a:t>Cycle Repair Stand</a:t>
                      </a:r>
                      <a:endParaRPr lang="en-GB"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704794035"/>
                  </a:ext>
                </a:extLst>
              </a:tr>
            </a:tbl>
          </a:graphicData>
        </a:graphic>
      </p:graphicFrame>
      <p:pic>
        <p:nvPicPr>
          <p:cNvPr id="7" name="Picture 6">
            <a:extLst>
              <a:ext uri="{FF2B5EF4-FFF2-40B4-BE49-F238E27FC236}">
                <a16:creationId xmlns:a16="http://schemas.microsoft.com/office/drawing/2014/main" id="{9CA7830B-954A-41AC-B2A2-FED5B36DE3A6}"/>
              </a:ext>
            </a:extLst>
          </p:cNvPr>
          <p:cNvPicPr>
            <a:picLocks noChangeAspect="1"/>
          </p:cNvPicPr>
          <p:nvPr/>
        </p:nvPicPr>
        <p:blipFill>
          <a:blip r:embed="rId2"/>
          <a:stretch>
            <a:fillRect/>
          </a:stretch>
        </p:blipFill>
        <p:spPr>
          <a:xfrm>
            <a:off x="658812" y="2455873"/>
            <a:ext cx="4047172" cy="3021954"/>
          </a:xfrm>
          <a:prstGeom prst="rect">
            <a:avLst/>
          </a:prstGeom>
        </p:spPr>
      </p:pic>
      <p:sp>
        <p:nvSpPr>
          <p:cNvPr id="14" name="TextBox 13">
            <a:extLst>
              <a:ext uri="{FF2B5EF4-FFF2-40B4-BE49-F238E27FC236}">
                <a16:creationId xmlns:a16="http://schemas.microsoft.com/office/drawing/2014/main" id="{93857229-9CD6-4870-A730-4F6F8C178D55}"/>
              </a:ext>
            </a:extLst>
          </p:cNvPr>
          <p:cNvSpPr txBox="1"/>
          <p:nvPr/>
        </p:nvSpPr>
        <p:spPr>
          <a:xfrm>
            <a:off x="2528411" y="3751406"/>
            <a:ext cx="222250" cy="215444"/>
          </a:xfrm>
          <a:prstGeom prst="rect">
            <a:avLst/>
          </a:prstGeom>
          <a:noFill/>
        </p:spPr>
        <p:txBody>
          <a:bodyPr wrap="square" rtlCol="0">
            <a:spAutoFit/>
          </a:bodyPr>
          <a:lstStyle/>
          <a:p>
            <a:r>
              <a:rPr lang="en-GB" sz="800" dirty="0">
                <a:solidFill>
                  <a:srgbClr val="FFFFFF"/>
                </a:solidFill>
              </a:rPr>
              <a:t>1</a:t>
            </a:r>
          </a:p>
        </p:txBody>
      </p:sp>
      <p:pic>
        <p:nvPicPr>
          <p:cNvPr id="10" name="Picture 9">
            <a:extLst>
              <a:ext uri="{FF2B5EF4-FFF2-40B4-BE49-F238E27FC236}">
                <a16:creationId xmlns:a16="http://schemas.microsoft.com/office/drawing/2014/main" id="{ED0B71F8-3154-4138-AB72-9317147307D5}"/>
              </a:ext>
            </a:extLst>
          </p:cNvPr>
          <p:cNvPicPr>
            <a:picLocks noChangeAspect="1"/>
          </p:cNvPicPr>
          <p:nvPr/>
        </p:nvPicPr>
        <p:blipFill>
          <a:blip r:embed="rId3"/>
          <a:stretch>
            <a:fillRect/>
          </a:stretch>
        </p:blipFill>
        <p:spPr>
          <a:xfrm>
            <a:off x="4815412" y="1692910"/>
            <a:ext cx="6893160" cy="4440096"/>
          </a:xfrm>
          <a:prstGeom prst="rect">
            <a:avLst/>
          </a:prstGeom>
        </p:spPr>
      </p:pic>
    </p:spTree>
    <p:extLst>
      <p:ext uri="{BB962C8B-B14F-4D97-AF65-F5344CB8AC3E}">
        <p14:creationId xmlns:p14="http://schemas.microsoft.com/office/powerpoint/2010/main" val="476426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C28B96-3C92-4E70-9583-9E82074C158C}"/>
              </a:ext>
            </a:extLst>
          </p:cNvPr>
          <p:cNvSpPr>
            <a:spLocks noGrp="1"/>
          </p:cNvSpPr>
          <p:nvPr>
            <p:ph type="body" sz="quarter" idx="11"/>
          </p:nvPr>
        </p:nvSpPr>
        <p:spPr/>
        <p:txBody>
          <a:bodyPr/>
          <a:lstStyle/>
          <a:p>
            <a:r>
              <a:rPr lang="en-GB" dirty="0"/>
              <a:t>Portadown Cycle Parking</a:t>
            </a:r>
          </a:p>
        </p:txBody>
      </p:sp>
      <p:sp>
        <p:nvSpPr>
          <p:cNvPr id="4" name="Text Placeholder 3">
            <a:extLst>
              <a:ext uri="{FF2B5EF4-FFF2-40B4-BE49-F238E27FC236}">
                <a16:creationId xmlns:a16="http://schemas.microsoft.com/office/drawing/2014/main" id="{1D51CE70-144F-4701-9627-9480AE7D5C94}"/>
              </a:ext>
            </a:extLst>
          </p:cNvPr>
          <p:cNvSpPr>
            <a:spLocks noGrp="1"/>
          </p:cNvSpPr>
          <p:nvPr>
            <p:ph type="body" sz="quarter" idx="14"/>
          </p:nvPr>
        </p:nvSpPr>
        <p:spPr/>
        <p:txBody>
          <a:bodyPr/>
          <a:lstStyle/>
          <a:p>
            <a:r>
              <a:rPr lang="en-GB" dirty="0"/>
              <a:t>Key Areas </a:t>
            </a:r>
          </a:p>
        </p:txBody>
      </p:sp>
      <p:graphicFrame>
        <p:nvGraphicFramePr>
          <p:cNvPr id="2" name="Table 1">
            <a:extLst>
              <a:ext uri="{FF2B5EF4-FFF2-40B4-BE49-F238E27FC236}">
                <a16:creationId xmlns:a16="http://schemas.microsoft.com/office/drawing/2014/main" id="{9B078EF5-05F5-4B42-A505-486E29DE6C7E}"/>
              </a:ext>
            </a:extLst>
          </p:cNvPr>
          <p:cNvGraphicFramePr>
            <a:graphicFrameLocks noGrp="1"/>
          </p:cNvGraphicFramePr>
          <p:nvPr/>
        </p:nvGraphicFramePr>
        <p:xfrm>
          <a:off x="669130" y="1616902"/>
          <a:ext cx="4508500" cy="920750"/>
        </p:xfrm>
        <a:graphic>
          <a:graphicData uri="http://schemas.openxmlformats.org/drawingml/2006/table">
            <a:tbl>
              <a:tblPr>
                <a:tableStyleId>{08FB837D-C827-4EFA-A057-4D05807E0F7C}</a:tableStyleId>
              </a:tblPr>
              <a:tblGrid>
                <a:gridCol w="348637">
                  <a:extLst>
                    <a:ext uri="{9D8B030D-6E8A-4147-A177-3AD203B41FA5}">
                      <a16:colId xmlns:a16="http://schemas.microsoft.com/office/drawing/2014/main" val="894662120"/>
                    </a:ext>
                  </a:extLst>
                </a:gridCol>
                <a:gridCol w="2798859">
                  <a:extLst>
                    <a:ext uri="{9D8B030D-6E8A-4147-A177-3AD203B41FA5}">
                      <a16:colId xmlns:a16="http://schemas.microsoft.com/office/drawing/2014/main" val="1598995184"/>
                    </a:ext>
                  </a:extLst>
                </a:gridCol>
                <a:gridCol w="1361004">
                  <a:extLst>
                    <a:ext uri="{9D8B030D-6E8A-4147-A177-3AD203B41FA5}">
                      <a16:colId xmlns:a16="http://schemas.microsoft.com/office/drawing/2014/main" val="2679045629"/>
                    </a:ext>
                  </a:extLst>
                </a:gridCol>
              </a:tblGrid>
              <a:tr h="184150">
                <a:tc>
                  <a:txBody>
                    <a:bodyPr/>
                    <a:lstStyle/>
                    <a:p>
                      <a:pPr algn="l" fontAlgn="ctr"/>
                      <a:r>
                        <a:rPr lang="en-GB" sz="1100" b="1" i="0" u="none" strike="noStrike" dirty="0">
                          <a:solidFill>
                            <a:srgbClr val="000000"/>
                          </a:solidFill>
                          <a:effectLst/>
                          <a:latin typeface="Calibri" panose="020F0502020204030204" pitchFamily="34" charset="0"/>
                        </a:rPr>
                        <a:t>1</a:t>
                      </a:r>
                    </a:p>
                  </a:txBody>
                  <a:tcPr marL="6350" marR="6350" marT="6350" marB="0" anchor="ctr"/>
                </a:tc>
                <a:tc>
                  <a:txBody>
                    <a:bodyPr/>
                    <a:lstStyle/>
                    <a:p>
                      <a:pPr algn="l" fontAlgn="ctr"/>
                      <a:r>
                        <a:rPr lang="en-GB" sz="1100" u="none" strike="noStrike" dirty="0">
                          <a:effectLst/>
                        </a:rPr>
                        <a:t>Meadow Lane West Car Park</a:t>
                      </a:r>
                      <a:endParaRPr lang="en-GB" sz="11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en-GB" sz="1100" u="none" strike="noStrike" dirty="0">
                          <a:effectLst/>
                        </a:rPr>
                        <a:t>10 Sheffield Stands</a:t>
                      </a:r>
                      <a:endParaRPr lang="en-GB"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552858196"/>
                  </a:ext>
                </a:extLst>
              </a:tr>
              <a:tr h="184150">
                <a:tc>
                  <a:txBody>
                    <a:bodyPr/>
                    <a:lstStyle/>
                    <a:p>
                      <a:pPr algn="l" fontAlgn="ctr"/>
                      <a:r>
                        <a:rPr lang="en-GB" sz="1100" b="1" i="0" u="none" strike="noStrike" dirty="0">
                          <a:solidFill>
                            <a:srgbClr val="000000"/>
                          </a:solidFill>
                          <a:effectLst/>
                          <a:latin typeface="Calibri" panose="020F0502020204030204" pitchFamily="34" charset="0"/>
                        </a:rPr>
                        <a:t>2</a:t>
                      </a:r>
                    </a:p>
                  </a:txBody>
                  <a:tcPr marL="6350" marR="6350" marT="6350" marB="0" anchor="ctr"/>
                </a:tc>
                <a:tc>
                  <a:txBody>
                    <a:bodyPr/>
                    <a:lstStyle/>
                    <a:p>
                      <a:pPr algn="l" fontAlgn="ctr"/>
                      <a:r>
                        <a:rPr lang="en-GB" sz="1100" u="none" strike="noStrike">
                          <a:effectLst/>
                        </a:rPr>
                        <a:t>Market Street (bottom section of Plaza)</a:t>
                      </a:r>
                      <a:endParaRPr lang="en-GB" sz="1100" b="1"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en-GB" sz="1100" u="none" strike="noStrike">
                          <a:effectLst/>
                        </a:rPr>
                        <a:t>5 Sheffield Stands</a:t>
                      </a:r>
                      <a:endParaRPr lang="en-GB"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425265489"/>
                  </a:ext>
                </a:extLst>
              </a:tr>
              <a:tr h="184150">
                <a:tc rowSpan="2">
                  <a:txBody>
                    <a:bodyPr/>
                    <a:lstStyle/>
                    <a:p>
                      <a:pPr algn="l" fontAlgn="ctr"/>
                      <a:r>
                        <a:rPr lang="en-GB" sz="1100" b="1" i="0" u="none" strike="noStrike" dirty="0">
                          <a:solidFill>
                            <a:srgbClr val="000000"/>
                          </a:solidFill>
                          <a:effectLst/>
                          <a:latin typeface="Calibri" panose="020F0502020204030204" pitchFamily="34" charset="0"/>
                        </a:rPr>
                        <a:t>3</a:t>
                      </a:r>
                    </a:p>
                  </a:txBody>
                  <a:tcPr marL="6350" marR="6350" marT="6350" marB="0" anchor="ctr"/>
                </a:tc>
                <a:tc rowSpan="2">
                  <a:txBody>
                    <a:bodyPr/>
                    <a:lstStyle/>
                    <a:p>
                      <a:pPr algn="l" fontAlgn="ctr"/>
                      <a:r>
                        <a:rPr lang="en-GB" sz="1100" u="none" strike="noStrike" dirty="0">
                          <a:effectLst/>
                        </a:rPr>
                        <a:t>Magowan West Car Park</a:t>
                      </a:r>
                      <a:endParaRPr lang="en-GB" sz="11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en-GB" sz="1100" u="none" strike="noStrike" dirty="0">
                          <a:effectLst/>
                        </a:rPr>
                        <a:t>6 Sheffield Stands</a:t>
                      </a:r>
                      <a:endParaRPr lang="en-GB"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455957593"/>
                  </a:ext>
                </a:extLst>
              </a:tr>
              <a:tr h="184150">
                <a:tc vMerge="1">
                  <a:txBody>
                    <a:bodyPr/>
                    <a:lstStyle/>
                    <a:p>
                      <a:endParaRPr lang="en-GB"/>
                    </a:p>
                  </a:txBody>
                  <a:tcPr/>
                </a:tc>
                <a:tc vMerge="1">
                  <a:txBody>
                    <a:bodyPr/>
                    <a:lstStyle/>
                    <a:p>
                      <a:endParaRPr lang="en-GB"/>
                    </a:p>
                  </a:txBody>
                  <a:tcPr/>
                </a:tc>
                <a:tc>
                  <a:txBody>
                    <a:bodyPr/>
                    <a:lstStyle/>
                    <a:p>
                      <a:pPr algn="l" fontAlgn="ctr"/>
                      <a:r>
                        <a:rPr lang="en-GB" sz="1100" u="none" strike="noStrike">
                          <a:effectLst/>
                        </a:rPr>
                        <a:t>Ebike Rack</a:t>
                      </a:r>
                      <a:endParaRPr lang="en-GB" sz="11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700712032"/>
                  </a:ext>
                </a:extLst>
              </a:tr>
              <a:tr h="184150">
                <a:tc>
                  <a:txBody>
                    <a:bodyPr/>
                    <a:lstStyle/>
                    <a:p>
                      <a:pPr algn="l" fontAlgn="ctr"/>
                      <a:r>
                        <a:rPr lang="en-GB" sz="1100" b="1" i="0" u="none" strike="noStrike" dirty="0">
                          <a:solidFill>
                            <a:srgbClr val="000000"/>
                          </a:solidFill>
                          <a:effectLst/>
                          <a:latin typeface="Calibri" panose="020F0502020204030204" pitchFamily="34" charset="0"/>
                        </a:rPr>
                        <a:t>4</a:t>
                      </a:r>
                    </a:p>
                  </a:txBody>
                  <a:tcPr marL="6350" marR="6350" marT="6350" marB="0" anchor="ctr"/>
                </a:tc>
                <a:tc>
                  <a:txBody>
                    <a:bodyPr/>
                    <a:lstStyle/>
                    <a:p>
                      <a:pPr algn="l" fontAlgn="ctr"/>
                      <a:r>
                        <a:rPr lang="en-GB" sz="1100" u="none" strike="noStrike" dirty="0">
                          <a:effectLst/>
                        </a:rPr>
                        <a:t>Mandeville Street</a:t>
                      </a:r>
                      <a:endParaRPr lang="en-GB" sz="11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l" fontAlgn="ctr"/>
                      <a:r>
                        <a:rPr lang="en-GB" sz="1100" u="none" strike="noStrike" dirty="0">
                          <a:effectLst/>
                        </a:rPr>
                        <a:t>5 Sheffield Stands</a:t>
                      </a:r>
                      <a:endParaRPr lang="en-GB" sz="11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206440415"/>
                  </a:ext>
                </a:extLst>
              </a:tr>
            </a:tbl>
          </a:graphicData>
        </a:graphic>
      </p:graphicFrame>
      <p:pic>
        <p:nvPicPr>
          <p:cNvPr id="7" name="Picture 6">
            <a:extLst>
              <a:ext uri="{FF2B5EF4-FFF2-40B4-BE49-F238E27FC236}">
                <a16:creationId xmlns:a16="http://schemas.microsoft.com/office/drawing/2014/main" id="{2F8F4974-CAFF-4A61-AB3E-58CF9A7BC53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88918" y="1616902"/>
            <a:ext cx="6466939" cy="4162508"/>
          </a:xfrm>
          <a:prstGeom prst="rect">
            <a:avLst/>
          </a:prstGeom>
        </p:spPr>
      </p:pic>
      <p:pic>
        <p:nvPicPr>
          <p:cNvPr id="11" name="Picture 10">
            <a:extLst>
              <a:ext uri="{FF2B5EF4-FFF2-40B4-BE49-F238E27FC236}">
                <a16:creationId xmlns:a16="http://schemas.microsoft.com/office/drawing/2014/main" id="{98E0CCC9-F6AC-4CC7-87DB-2CC97F6EFB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8812" y="2683896"/>
            <a:ext cx="4664144" cy="3299129"/>
          </a:xfrm>
          <a:prstGeom prst="rect">
            <a:avLst/>
          </a:prstGeom>
        </p:spPr>
      </p:pic>
      <p:sp>
        <p:nvSpPr>
          <p:cNvPr id="13" name="TextBox 12">
            <a:extLst>
              <a:ext uri="{FF2B5EF4-FFF2-40B4-BE49-F238E27FC236}">
                <a16:creationId xmlns:a16="http://schemas.microsoft.com/office/drawing/2014/main" id="{F1250B56-50F0-4888-8057-3EC20E1E6C21}"/>
              </a:ext>
            </a:extLst>
          </p:cNvPr>
          <p:cNvSpPr txBox="1"/>
          <p:nvPr/>
        </p:nvSpPr>
        <p:spPr>
          <a:xfrm>
            <a:off x="4314825" y="3962400"/>
            <a:ext cx="222250" cy="215444"/>
          </a:xfrm>
          <a:prstGeom prst="rect">
            <a:avLst/>
          </a:prstGeom>
          <a:noFill/>
        </p:spPr>
        <p:txBody>
          <a:bodyPr wrap="square" rtlCol="0">
            <a:spAutoFit/>
          </a:bodyPr>
          <a:lstStyle/>
          <a:p>
            <a:r>
              <a:rPr lang="en-GB" sz="800" dirty="0">
                <a:solidFill>
                  <a:srgbClr val="FFFFFF"/>
                </a:solidFill>
              </a:rPr>
              <a:t>1</a:t>
            </a:r>
          </a:p>
        </p:txBody>
      </p:sp>
      <p:sp>
        <p:nvSpPr>
          <p:cNvPr id="16" name="TextBox 15">
            <a:extLst>
              <a:ext uri="{FF2B5EF4-FFF2-40B4-BE49-F238E27FC236}">
                <a16:creationId xmlns:a16="http://schemas.microsoft.com/office/drawing/2014/main" id="{F6CB8453-1B68-4D12-AB0E-C1EE2095BE32}"/>
              </a:ext>
            </a:extLst>
          </p:cNvPr>
          <p:cNvSpPr txBox="1"/>
          <p:nvPr/>
        </p:nvSpPr>
        <p:spPr>
          <a:xfrm>
            <a:off x="2857500" y="4375150"/>
            <a:ext cx="222250" cy="215444"/>
          </a:xfrm>
          <a:prstGeom prst="rect">
            <a:avLst/>
          </a:prstGeom>
          <a:noFill/>
        </p:spPr>
        <p:txBody>
          <a:bodyPr wrap="square" rtlCol="0">
            <a:spAutoFit/>
          </a:bodyPr>
          <a:lstStyle/>
          <a:p>
            <a:r>
              <a:rPr lang="en-GB" sz="800" dirty="0">
                <a:solidFill>
                  <a:srgbClr val="FFFFFF"/>
                </a:solidFill>
              </a:rPr>
              <a:t>2</a:t>
            </a:r>
          </a:p>
        </p:txBody>
      </p:sp>
      <p:sp>
        <p:nvSpPr>
          <p:cNvPr id="17" name="TextBox 16">
            <a:extLst>
              <a:ext uri="{FF2B5EF4-FFF2-40B4-BE49-F238E27FC236}">
                <a16:creationId xmlns:a16="http://schemas.microsoft.com/office/drawing/2014/main" id="{4A2E94FF-DE8C-4FE0-9015-ADAF87543F19}"/>
              </a:ext>
            </a:extLst>
          </p:cNvPr>
          <p:cNvSpPr txBox="1"/>
          <p:nvPr/>
        </p:nvSpPr>
        <p:spPr>
          <a:xfrm>
            <a:off x="2131219" y="3987800"/>
            <a:ext cx="222250" cy="215444"/>
          </a:xfrm>
          <a:prstGeom prst="rect">
            <a:avLst/>
          </a:prstGeom>
          <a:noFill/>
        </p:spPr>
        <p:txBody>
          <a:bodyPr wrap="square" rtlCol="0">
            <a:spAutoFit/>
          </a:bodyPr>
          <a:lstStyle/>
          <a:p>
            <a:r>
              <a:rPr lang="en-GB" sz="800" dirty="0">
                <a:solidFill>
                  <a:srgbClr val="FFFFFF"/>
                </a:solidFill>
              </a:rPr>
              <a:t>3</a:t>
            </a:r>
          </a:p>
        </p:txBody>
      </p:sp>
      <p:sp>
        <p:nvSpPr>
          <p:cNvPr id="19" name="TextBox 18">
            <a:extLst>
              <a:ext uri="{FF2B5EF4-FFF2-40B4-BE49-F238E27FC236}">
                <a16:creationId xmlns:a16="http://schemas.microsoft.com/office/drawing/2014/main" id="{A32D753E-779A-467B-8585-8946F4060F03}"/>
              </a:ext>
            </a:extLst>
          </p:cNvPr>
          <p:cNvSpPr txBox="1"/>
          <p:nvPr/>
        </p:nvSpPr>
        <p:spPr>
          <a:xfrm>
            <a:off x="1971675" y="5083175"/>
            <a:ext cx="222250" cy="215444"/>
          </a:xfrm>
          <a:prstGeom prst="rect">
            <a:avLst/>
          </a:prstGeom>
          <a:noFill/>
        </p:spPr>
        <p:txBody>
          <a:bodyPr wrap="square" rtlCol="0">
            <a:spAutoFit/>
          </a:bodyPr>
          <a:lstStyle/>
          <a:p>
            <a:r>
              <a:rPr lang="en-GB" sz="800" dirty="0">
                <a:solidFill>
                  <a:srgbClr val="FFFFFF"/>
                </a:solidFill>
              </a:rPr>
              <a:t>4</a:t>
            </a:r>
          </a:p>
        </p:txBody>
      </p:sp>
    </p:spTree>
    <p:extLst>
      <p:ext uri="{BB962C8B-B14F-4D97-AF65-F5344CB8AC3E}">
        <p14:creationId xmlns:p14="http://schemas.microsoft.com/office/powerpoint/2010/main" val="1162901828"/>
      </p:ext>
    </p:extLst>
  </p:cSld>
  <p:clrMapOvr>
    <a:masterClrMapping/>
  </p:clrMapOvr>
</p:sld>
</file>

<file path=ppt/theme/theme1.xml><?xml version="1.0" encoding="utf-8"?>
<a:theme xmlns:a="http://schemas.openxmlformats.org/drawingml/2006/main" name="arup standard theme test">
  <a:themeElements>
    <a:clrScheme name="arup standard theme test">
      <a:dk1>
        <a:srgbClr val="000000"/>
      </a:dk1>
      <a:lt1>
        <a:srgbClr val="FFFFFF"/>
      </a:lt1>
      <a:dk2>
        <a:srgbClr val="D2D2D2"/>
      </a:dk2>
      <a:lt2>
        <a:srgbClr val="828282"/>
      </a:lt2>
      <a:accent1>
        <a:srgbClr val="D22D7D"/>
      </a:accent1>
      <a:accent2>
        <a:srgbClr val="28AAE1"/>
      </a:accent2>
      <a:accent3>
        <a:srgbClr val="F05023"/>
      </a:accent3>
      <a:accent4>
        <a:srgbClr val="696EB4"/>
      </a:accent4>
      <a:accent5>
        <a:srgbClr val="FA9B1E"/>
      </a:accent5>
      <a:accent6>
        <a:srgbClr val="28AF73"/>
      </a:accent6>
      <a:hlink>
        <a:srgbClr val="7F7F7F"/>
      </a:hlink>
      <a:folHlink>
        <a:srgbClr val="7F7F7F"/>
      </a:folHlink>
    </a:clrScheme>
    <a:fontScheme name="arup standard theme test">
      <a:majorFont>
        <a:latin typeface="Times New Roman" panose="02020603050405020304"/>
        <a:ea typeface=""/>
        <a:cs typeface=""/>
      </a:majorFont>
      <a:minorFont>
        <a:latin typeface="Times New Roman" panose="02020603050405020304"/>
        <a:ea typeface=""/>
        <a:cs typeface=""/>
      </a:minorFont>
    </a:fontScheme>
    <a:fmtScheme name="arup standard theme tes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rup standard theme test" id="{98EB6D7F-B9FE-47A6-AB51-66E7B6E5A17A}" vid="{64AB668F-5BDA-4BA2-8D5D-D7C60843F7FA}"/>
    </a:ext>
  </a:extLst>
</a:theme>
</file>

<file path=ppt/theme/theme2.xml><?xml version="1.0" encoding="utf-8"?>
<a:theme xmlns:a="http://schemas.openxmlformats.org/drawingml/2006/main" name="Office Theme">
  <a:themeElements>
    <a:clrScheme name="Arup Colours">
      <a:dk1>
        <a:srgbClr val="2C2C2D"/>
      </a:dk1>
      <a:lt1>
        <a:srgbClr val="FFFFFF"/>
      </a:lt1>
      <a:dk2>
        <a:srgbClr val="E61E28"/>
      </a:dk2>
      <a:lt2>
        <a:srgbClr val="FFFFFF"/>
      </a:lt2>
      <a:accent1>
        <a:srgbClr val="E61E28"/>
      </a:accent1>
      <a:accent2>
        <a:srgbClr val="88438B"/>
      </a:accent2>
      <a:accent3>
        <a:srgbClr val="054CA1"/>
      </a:accent3>
      <a:accent4>
        <a:srgbClr val="4D9EA9"/>
      </a:accent4>
      <a:accent5>
        <a:srgbClr val="D6488E"/>
      </a:accent5>
      <a:accent6>
        <a:srgbClr val="428B35"/>
      </a:accent6>
      <a:hlink>
        <a:srgbClr val="606062"/>
      </a:hlink>
      <a:folHlink>
        <a:srgbClr val="C9C9CA"/>
      </a:folHlink>
    </a:clrScheme>
    <a:fontScheme name="Arup Font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rup Blue-NEW">
    <a:dk1>
      <a:srgbClr val="000000"/>
    </a:dk1>
    <a:lt1>
      <a:srgbClr val="FFFFFF"/>
    </a:lt1>
    <a:dk2>
      <a:srgbClr val="D2D2D2"/>
    </a:dk2>
    <a:lt2>
      <a:srgbClr val="828282"/>
    </a:lt2>
    <a:accent1>
      <a:srgbClr val="D22D7D"/>
    </a:accent1>
    <a:accent2>
      <a:srgbClr val="28AAE1"/>
    </a:accent2>
    <a:accent3>
      <a:srgbClr val="F05023"/>
    </a:accent3>
    <a:accent4>
      <a:srgbClr val="696EB4"/>
    </a:accent4>
    <a:accent5>
      <a:srgbClr val="FA9B1E"/>
    </a:accent5>
    <a:accent6>
      <a:srgbClr val="28AF73"/>
    </a:accent6>
    <a:hlink>
      <a:srgbClr val="7F7F7F"/>
    </a:hlink>
    <a:folHlink>
      <a:srgbClr val="7F7F7F"/>
    </a:folHlink>
  </a:clrScheme>
  <a:fontScheme name="Arup Font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87C18C482624E468FDAE125919A16F3" ma:contentTypeVersion="8" ma:contentTypeDescription="Create a new document." ma:contentTypeScope="" ma:versionID="60cbbc5df4c69302427cb192b1969ac4">
  <xsd:schema xmlns:xsd="http://www.w3.org/2001/XMLSchema" xmlns:xs="http://www.w3.org/2001/XMLSchema" xmlns:p="http://schemas.microsoft.com/office/2006/metadata/properties" xmlns:ns2="1777c633-1a37-45f1-bf2e-59a1c7d0c503" targetNamespace="http://schemas.microsoft.com/office/2006/metadata/properties" ma:root="true" ma:fieldsID="4c090da63b291ccbb8e0e325ffaff084" ns2:_="">
    <xsd:import namespace="1777c633-1a37-45f1-bf2e-59a1c7d0c50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77c633-1a37-45f1-bf2e-59a1c7d0c5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646FAF-74D9-4E83-A611-4381C5AF652E}">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1777c633-1a37-45f1-bf2e-59a1c7d0c503"/>
    <ds:schemaRef ds:uri="http://www.w3.org/XML/1998/namespace"/>
    <ds:schemaRef ds:uri="http://purl.org/dc/dcmitype/"/>
  </ds:schemaRefs>
</ds:datastoreItem>
</file>

<file path=customXml/itemProps2.xml><?xml version="1.0" encoding="utf-8"?>
<ds:datastoreItem xmlns:ds="http://schemas.openxmlformats.org/officeDocument/2006/customXml" ds:itemID="{7BE2187E-2036-4440-8046-C76F0DC2F8A6}">
  <ds:schemaRefs>
    <ds:schemaRef ds:uri="http://schemas.microsoft.com/sharepoint/v3/contenttype/forms"/>
  </ds:schemaRefs>
</ds:datastoreItem>
</file>

<file path=customXml/itemProps3.xml><?xml version="1.0" encoding="utf-8"?>
<ds:datastoreItem xmlns:ds="http://schemas.openxmlformats.org/officeDocument/2006/customXml" ds:itemID="{1FF5A517-3BA4-461A-BEEF-2F7ECC6649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77c633-1a37-45f1-bf2e-59a1c7d0c5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Default Theme</Template>
  <TotalTime>344</TotalTime>
  <Words>1637</Words>
  <Application>Microsoft Office PowerPoint</Application>
  <PresentationFormat>Widescreen</PresentationFormat>
  <Paragraphs>263</Paragraphs>
  <Slides>24</Slides>
  <Notes>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24</vt:i4>
      </vt:variant>
    </vt:vector>
  </HeadingPairs>
  <TitlesOfParts>
    <vt:vector size="31" baseType="lpstr">
      <vt:lpstr>Arial</vt:lpstr>
      <vt:lpstr>Calibri</vt:lpstr>
      <vt:lpstr>Lucida Grande</vt:lpstr>
      <vt:lpstr>Times</vt:lpstr>
      <vt:lpstr>Times New Roman</vt:lpstr>
      <vt:lpstr>arup standard theme test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Natalie Gravett</dc:creator>
  <cp:lastModifiedBy>Philip Craig</cp:lastModifiedBy>
  <cp:revision>39</cp:revision>
  <dcterms:created xsi:type="dcterms:W3CDTF">2021-01-26T16:21:54Z</dcterms:created>
  <dcterms:modified xsi:type="dcterms:W3CDTF">2021-11-08T15:02:09Z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2fa3fd3-029b-403d-91b4-1dc930cb0e60_Enabled">
    <vt:lpwstr>true</vt:lpwstr>
  </property>
  <property fmtid="{D5CDD505-2E9C-101B-9397-08002B2CF9AE}" pid="3" name="MSIP_Label_82fa3fd3-029b-403d-91b4-1dc930cb0e60_SetDate">
    <vt:lpwstr>2021-01-26T17:37:32Z</vt:lpwstr>
  </property>
  <property fmtid="{D5CDD505-2E9C-101B-9397-08002B2CF9AE}" pid="4" name="MSIP_Label_82fa3fd3-029b-403d-91b4-1dc930cb0e60_Method">
    <vt:lpwstr>Standard</vt:lpwstr>
  </property>
  <property fmtid="{D5CDD505-2E9C-101B-9397-08002B2CF9AE}" pid="5" name="MSIP_Label_82fa3fd3-029b-403d-91b4-1dc930cb0e60_Name">
    <vt:lpwstr>82fa3fd3-029b-403d-91b4-1dc930cb0e60</vt:lpwstr>
  </property>
  <property fmtid="{D5CDD505-2E9C-101B-9397-08002B2CF9AE}" pid="6" name="MSIP_Label_82fa3fd3-029b-403d-91b4-1dc930cb0e60_SiteId">
    <vt:lpwstr>4ae48b41-0137-4599-8661-fc641fe77bea</vt:lpwstr>
  </property>
  <property fmtid="{D5CDD505-2E9C-101B-9397-08002B2CF9AE}" pid="7" name="MSIP_Label_82fa3fd3-029b-403d-91b4-1dc930cb0e60_ActionId">
    <vt:lpwstr>be2b7016-6711-4fed-a1a4-b8069e40b008</vt:lpwstr>
  </property>
  <property fmtid="{D5CDD505-2E9C-101B-9397-08002B2CF9AE}" pid="8" name="MSIP_Label_82fa3fd3-029b-403d-91b4-1dc930cb0e60_ContentBits">
    <vt:lpwstr>0</vt:lpwstr>
  </property>
  <property fmtid="{D5CDD505-2E9C-101B-9397-08002B2CF9AE}" pid="9" name="ContentTypeId">
    <vt:lpwstr>0x010100187C18C482624E468FDAE125919A16F3</vt:lpwstr>
  </property>
</Properties>
</file>